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 id="2147483678" r:id="rId6"/>
    <p:sldMasterId id="2147483683" r:id="rId7"/>
  </p:sldMasterIdLst>
  <p:notesMasterIdLst>
    <p:notesMasterId r:id="rId32"/>
  </p:notesMasterIdLst>
  <p:handoutMasterIdLst>
    <p:handoutMasterId r:id="rId33"/>
  </p:handoutMasterIdLst>
  <p:sldIdLst>
    <p:sldId id="319" r:id="rId8"/>
    <p:sldId id="510" r:id="rId9"/>
    <p:sldId id="666" r:id="rId10"/>
    <p:sldId id="667" r:id="rId11"/>
    <p:sldId id="322" r:id="rId12"/>
    <p:sldId id="641" r:id="rId13"/>
    <p:sldId id="359" r:id="rId14"/>
    <p:sldId id="358" r:id="rId15"/>
    <p:sldId id="360" r:id="rId16"/>
    <p:sldId id="642" r:id="rId17"/>
    <p:sldId id="488" r:id="rId18"/>
    <p:sldId id="509" r:id="rId19"/>
    <p:sldId id="640" r:id="rId20"/>
    <p:sldId id="320" r:id="rId21"/>
    <p:sldId id="668" r:id="rId22"/>
    <p:sldId id="651" r:id="rId23"/>
    <p:sldId id="677" r:id="rId24"/>
    <p:sldId id="671" r:id="rId25"/>
    <p:sldId id="669" r:id="rId26"/>
    <p:sldId id="672" r:id="rId27"/>
    <p:sldId id="652" r:id="rId28"/>
    <p:sldId id="670" r:id="rId29"/>
    <p:sldId id="665" r:id="rId30"/>
    <p:sldId id="506" r:id="rId31"/>
  </p:sldIdLst>
  <p:sldSz cx="9144000" cy="6858000" type="screen4x3"/>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D7A0"/>
    <a:srgbClr val="FFFF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F8EF25-F560-DF3A-DCA9-82284E78C900}" v="611" dt="2026-08-13T12:17:26.717"/>
    <p1510:client id="{7767639A-4665-4CE5-AFC7-1D96757C2EE9}" v="258" dt="2026-08-13T12:18:13.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765" autoAdjust="0"/>
  </p:normalViewPr>
  <p:slideViewPr>
    <p:cSldViewPr snapToGrid="0">
      <p:cViewPr varScale="1">
        <p:scale>
          <a:sx n="79" d="100"/>
          <a:sy n="79" d="100"/>
        </p:scale>
        <p:origin x="2544" y="90"/>
      </p:cViewPr>
      <p:guideLst/>
    </p:cSldViewPr>
  </p:slideViewPr>
  <p:notesTextViewPr>
    <p:cViewPr>
      <p:scale>
        <a:sx n="125" d="100"/>
        <a:sy n="125"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datum 2"/>
          <p:cNvSpPr>
            <a:spLocks noGrp="1"/>
          </p:cNvSpPr>
          <p:nvPr>
            <p:ph type="dt" sz="quarter" idx="1"/>
          </p:nvPr>
        </p:nvSpPr>
        <p:spPr>
          <a:xfrm>
            <a:off x="544297" y="9739048"/>
            <a:ext cx="723186" cy="187590"/>
          </a:xfrm>
          <a:prstGeom prst="rect">
            <a:avLst/>
          </a:prstGeom>
        </p:spPr>
        <p:txBody>
          <a:bodyPr vert="horz" lIns="0" tIns="0" rIns="0" bIns="0" rtlCol="0" anchor="t" anchorCtr="0"/>
          <a:lstStyle>
            <a:lvl1pPr algn="r">
              <a:defRPr sz="1300"/>
            </a:lvl1pPr>
          </a:lstStyle>
          <a:p>
            <a:pPr algn="l"/>
            <a:fld id="{534E4B7A-7E21-4839-A34C-BCE1E46986D1}" type="datetime1">
              <a:rPr lang="nl-BE" sz="800" smtClean="0">
                <a:latin typeface="Arial" panose="020B0604020202020204" pitchFamily="34" charset="0"/>
                <a:cs typeface="Arial" panose="020B0604020202020204" pitchFamily="34" charset="0"/>
              </a:rPr>
              <a:t>13/08/2026</a:t>
            </a:fld>
            <a:endParaRPr lang="nl-BE" sz="800">
              <a:latin typeface="Arial" panose="020B0604020202020204" pitchFamily="34" charset="0"/>
              <a:cs typeface="Arial" panose="020B0604020202020204" pitchFamily="34" charset="0"/>
            </a:endParaRPr>
          </a:p>
        </p:txBody>
      </p:sp>
      <p:sp>
        <p:nvSpPr>
          <p:cNvPr id="4" name="Tijdelijke aanduiding voor voettekst 3"/>
          <p:cNvSpPr>
            <a:spLocks noGrp="1"/>
          </p:cNvSpPr>
          <p:nvPr>
            <p:ph type="ftr" sz="quarter" idx="2"/>
          </p:nvPr>
        </p:nvSpPr>
        <p:spPr>
          <a:xfrm>
            <a:off x="1290080" y="9739048"/>
            <a:ext cx="4582177" cy="187590"/>
          </a:xfrm>
          <a:prstGeom prst="rect">
            <a:avLst/>
          </a:prstGeom>
        </p:spPr>
        <p:txBody>
          <a:bodyPr vert="horz" lIns="0" tIns="0" rIns="0" bIns="0" rtlCol="0" anchor="t" anchorCtr="0"/>
          <a:lstStyle>
            <a:lvl1pPr algn="l">
              <a:defRPr sz="1300"/>
            </a:lvl1pPr>
          </a:lstStyle>
          <a:p>
            <a:endParaRPr lang="nl-BE" sz="800">
              <a:latin typeface="Arial" panose="020B0604020202020204" pitchFamily="34" charset="0"/>
              <a:cs typeface="Arial" panose="020B0604020202020204" pitchFamily="34" charset="0"/>
            </a:endParaRPr>
          </a:p>
        </p:txBody>
      </p:sp>
      <p:sp>
        <p:nvSpPr>
          <p:cNvPr id="5" name="Tijdelijke aanduiding voor dianummer 4"/>
          <p:cNvSpPr>
            <a:spLocks noGrp="1"/>
          </p:cNvSpPr>
          <p:nvPr>
            <p:ph type="sldNum" sz="quarter" idx="3"/>
          </p:nvPr>
        </p:nvSpPr>
        <p:spPr>
          <a:xfrm>
            <a:off x="5872257" y="9739048"/>
            <a:ext cx="381811" cy="187590"/>
          </a:xfrm>
          <a:prstGeom prst="rect">
            <a:avLst/>
          </a:prstGeom>
        </p:spPr>
        <p:txBody>
          <a:bodyPr vert="horz" lIns="0" tIns="0" rIns="0" bIns="0" rtlCol="0" anchor="t" anchorCtr="0"/>
          <a:lstStyle>
            <a:lvl1pPr algn="r">
              <a:defRPr sz="1300"/>
            </a:lvl1pPr>
          </a:lstStyle>
          <a:p>
            <a:fld id="{D705F4A5-B7FD-4CA5-8E15-C06B0309A278}" type="slidenum">
              <a:rPr lang="nl-BE" sz="800">
                <a:latin typeface="Arial" panose="020B0604020202020204" pitchFamily="34" charset="0"/>
                <a:cs typeface="Arial" panose="020B0604020202020204" pitchFamily="34" charset="0"/>
              </a:rPr>
              <a:pPr/>
              <a:t>‹nr.›</a:t>
            </a:fld>
            <a:endParaRPr lang="nl-BE" sz="800">
              <a:latin typeface="Arial" panose="020B0604020202020204" pitchFamily="34" charset="0"/>
              <a:cs typeface="Arial" panose="020B0604020202020204" pitchFamily="34" charset="0"/>
            </a:endParaRPr>
          </a:p>
        </p:txBody>
      </p:sp>
      <p:cxnSp>
        <p:nvCxnSpPr>
          <p:cNvPr id="7" name="Rechte verbindingslijn 6"/>
          <p:cNvCxnSpPr/>
          <p:nvPr/>
        </p:nvCxnSpPr>
        <p:spPr>
          <a:xfrm>
            <a:off x="544298" y="9699508"/>
            <a:ext cx="57097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3307201"/>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datum 2"/>
          <p:cNvSpPr>
            <a:spLocks noGrp="1"/>
          </p:cNvSpPr>
          <p:nvPr>
            <p:ph type="dt" idx="1"/>
          </p:nvPr>
        </p:nvSpPr>
        <p:spPr>
          <a:xfrm>
            <a:off x="544297" y="9739048"/>
            <a:ext cx="724371" cy="187590"/>
          </a:xfrm>
          <a:prstGeom prst="rect">
            <a:avLst/>
          </a:prstGeom>
        </p:spPr>
        <p:txBody>
          <a:bodyPr vert="horz" lIns="0" tIns="0" rIns="0" bIns="0" rtlCol="0" anchor="t" anchorCtr="0"/>
          <a:lstStyle>
            <a:lvl1pPr algn="l">
              <a:defRPr sz="800">
                <a:latin typeface="Arial" panose="020B0604020202020204" pitchFamily="34" charset="0"/>
                <a:cs typeface="Arial" panose="020B0604020202020204" pitchFamily="34" charset="0"/>
              </a:defRPr>
            </a:lvl1pPr>
          </a:lstStyle>
          <a:p>
            <a:fld id="{B53EE175-5AC1-48B9-8AD3-A4B4C738EBCC}" type="datetime1">
              <a:rPr lang="nl-BE" smtClean="0"/>
              <a:t>13/08/2026</a:t>
            </a:fld>
            <a:endParaRPr lang="nl-BE"/>
          </a:p>
        </p:txBody>
      </p:sp>
      <p:sp>
        <p:nvSpPr>
          <p:cNvPr id="4" name="Tijdelijke aanduiding voor dia-afbeelding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6796" tIns="48399" rIns="96796" bIns="48399" rtlCol="0" anchor="ctr"/>
          <a:lstStyle/>
          <a:p>
            <a:endParaRPr lang="nl-BE"/>
          </a:p>
        </p:txBody>
      </p:sp>
      <p:sp>
        <p:nvSpPr>
          <p:cNvPr id="6" name="Tijdelijke aanduiding voor voettekst 5"/>
          <p:cNvSpPr>
            <a:spLocks noGrp="1"/>
          </p:cNvSpPr>
          <p:nvPr>
            <p:ph type="ftr" sz="quarter" idx="4"/>
          </p:nvPr>
        </p:nvSpPr>
        <p:spPr>
          <a:xfrm>
            <a:off x="1290078" y="9739048"/>
            <a:ext cx="4581740" cy="187590"/>
          </a:xfrm>
          <a:prstGeom prst="rect">
            <a:avLst/>
          </a:prstGeom>
        </p:spPr>
        <p:txBody>
          <a:bodyPr vert="horz" lIns="0" tIns="0" rIns="0" bIns="0" rtlCol="0" anchor="t" anchorCtr="0"/>
          <a:lstStyle>
            <a:lvl1pPr algn="l">
              <a:defRPr sz="800">
                <a:latin typeface="Arial" panose="020B0604020202020204" pitchFamily="34" charset="0"/>
                <a:cs typeface="Arial" panose="020B0604020202020204" pitchFamily="34" charset="0"/>
              </a:defRPr>
            </a:lvl1pPr>
          </a:lstStyle>
          <a:p>
            <a:endParaRPr lang="nl-BE"/>
          </a:p>
        </p:txBody>
      </p:sp>
      <p:sp>
        <p:nvSpPr>
          <p:cNvPr id="7" name="Tijdelijke aanduiding voor dianummer 6"/>
          <p:cNvSpPr>
            <a:spLocks noGrp="1"/>
          </p:cNvSpPr>
          <p:nvPr>
            <p:ph type="sldNum" sz="quarter" idx="5"/>
          </p:nvPr>
        </p:nvSpPr>
        <p:spPr>
          <a:xfrm>
            <a:off x="5871819" y="9734874"/>
            <a:ext cx="381811" cy="187590"/>
          </a:xfrm>
          <a:prstGeom prst="rect">
            <a:avLst/>
          </a:prstGeom>
        </p:spPr>
        <p:txBody>
          <a:bodyPr vert="horz" lIns="0" tIns="0" rIns="0" bIns="0" rtlCol="0" anchor="t" anchorCtr="0"/>
          <a:lstStyle>
            <a:lvl1pPr algn="r">
              <a:defRPr sz="800">
                <a:latin typeface="Arial" panose="020B0604020202020204" pitchFamily="34" charset="0"/>
                <a:cs typeface="Arial" panose="020B0604020202020204" pitchFamily="34" charset="0"/>
              </a:defRPr>
            </a:lvl1pPr>
          </a:lstStyle>
          <a:p>
            <a:fld id="{7ED3DA4B-36C4-4958-99F5-EDADE568466D}" type="slidenum">
              <a:rPr lang="nl-BE" smtClean="0"/>
              <a:pPr/>
              <a:t>‹nr.›</a:t>
            </a:fld>
            <a:endParaRPr lang="nl-BE"/>
          </a:p>
        </p:txBody>
      </p:sp>
      <p:cxnSp>
        <p:nvCxnSpPr>
          <p:cNvPr id="8" name="Rechte verbindingslijn 7"/>
          <p:cNvCxnSpPr/>
          <p:nvPr/>
        </p:nvCxnSpPr>
        <p:spPr>
          <a:xfrm>
            <a:off x="544298" y="9699508"/>
            <a:ext cx="57097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jdelijke aanduiding voor notities 8"/>
          <p:cNvSpPr>
            <a:spLocks noGrp="1"/>
          </p:cNvSpPr>
          <p:nvPr>
            <p:ph type="body" sz="quarter" idx="3"/>
          </p:nvPr>
        </p:nvSpPr>
        <p:spPr>
          <a:xfrm>
            <a:off x="679768" y="4777195"/>
            <a:ext cx="5438140" cy="3908614"/>
          </a:xfrm>
          <a:prstGeom prst="rect">
            <a:avLst/>
          </a:prstGeom>
        </p:spPr>
        <p:txBody>
          <a:bodyPr vert="horz" lIns="96796" tIns="48399" rIns="96796" bIns="48399"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030006668"/>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7" name="Tijdelijke aanduiding voor voettekst 6">
            <a:extLst>
              <a:ext uri="{FF2B5EF4-FFF2-40B4-BE49-F238E27FC236}">
                <a16:creationId xmlns:a16="http://schemas.microsoft.com/office/drawing/2014/main" id="{8F1258AE-0FC0-BCA5-2200-6D92BC2BDA00}"/>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3626246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pPr marL="171450" indent="-171450">
              <a:buFontTx/>
              <a:buChar char="-"/>
            </a:pPr>
            <a:endParaRPr lang="nl-NL" dirty="0"/>
          </a:p>
        </p:txBody>
      </p:sp>
      <p:sp>
        <p:nvSpPr>
          <p:cNvPr id="7" name="Tijdelijke aanduiding voor voettekst 6">
            <a:extLst>
              <a:ext uri="{FF2B5EF4-FFF2-40B4-BE49-F238E27FC236}">
                <a16:creationId xmlns:a16="http://schemas.microsoft.com/office/drawing/2014/main" id="{EC9F4469-9CB1-9550-8406-FA3B6237D433}"/>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2843236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4" name="Tijdelijke aanduiding voor datum 3"/>
          <p:cNvSpPr>
            <a:spLocks noGrp="1"/>
          </p:cNvSpPr>
          <p:nvPr>
            <p:ph type="dt" idx="1"/>
          </p:nvPr>
        </p:nvSpPr>
        <p:spPr/>
        <p:txBody>
          <a:bodyPr/>
          <a:lstStyle/>
          <a:p>
            <a:fld id="{3DF95D69-BCF1-4FED-894F-024CB3A12698}" type="datetime1">
              <a:rPr lang="nl-BE" smtClean="0"/>
              <a:t>13/08/2026</a:t>
            </a:fld>
            <a:endParaRPr lang="nl-BE"/>
          </a:p>
        </p:txBody>
      </p:sp>
      <p:sp>
        <p:nvSpPr>
          <p:cNvPr id="5" name="Tijdelijke aanduiding voor voettekst 4"/>
          <p:cNvSpPr>
            <a:spLocks noGrp="1"/>
          </p:cNvSpPr>
          <p:nvPr>
            <p:ph type="ftr" sz="quarter" idx="4"/>
          </p:nvPr>
        </p:nvSpPr>
        <p:spPr/>
        <p:txBody>
          <a:bodyPr/>
          <a:lstStyle/>
          <a:p>
            <a:r>
              <a:rPr lang="nl-NL"/>
              <a:t>kies "Lint › Invoegen › Tekst › Koptekst en voettekst" om hier de titel van de presentatie in te voegen.</a:t>
            </a:r>
            <a:endParaRPr lang="nl-BE" dirty="0"/>
          </a:p>
        </p:txBody>
      </p:sp>
      <p:sp>
        <p:nvSpPr>
          <p:cNvPr id="6" name="Tijdelijke aanduiding voor dianummer 5"/>
          <p:cNvSpPr>
            <a:spLocks noGrp="1"/>
          </p:cNvSpPr>
          <p:nvPr>
            <p:ph type="sldNum" sz="quarter" idx="5"/>
          </p:nvPr>
        </p:nvSpPr>
        <p:spPr/>
        <p:txBody>
          <a:bodyPr/>
          <a:lstStyle/>
          <a:p>
            <a:fld id="{7ED3DA4B-36C4-4958-99F5-EDADE568466D}" type="slidenum">
              <a:rPr lang="nl-BE" smtClean="0"/>
              <a:pPr/>
              <a:t>5</a:t>
            </a:fld>
            <a:endParaRPr lang="nl-BE"/>
          </a:p>
        </p:txBody>
      </p:sp>
    </p:spTree>
    <p:extLst>
      <p:ext uri="{BB962C8B-B14F-4D97-AF65-F5344CB8AC3E}">
        <p14:creationId xmlns:p14="http://schemas.microsoft.com/office/powerpoint/2010/main" val="1138653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4" name="Tijdelijke aanduiding voor voettekst 3"/>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2974583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atum 3"/>
          <p:cNvSpPr>
            <a:spLocks noGrp="1"/>
          </p:cNvSpPr>
          <p:nvPr>
            <p:ph type="dt" idx="1"/>
          </p:nvPr>
        </p:nvSpPr>
        <p:spPr/>
        <p:txBody>
          <a:bodyPr/>
          <a:lstStyle/>
          <a:p>
            <a:fld id="{3DF95D69-BCF1-4FED-894F-024CB3A12698}" type="datetime1">
              <a:rPr lang="nl-BE" smtClean="0"/>
              <a:t>13/08/2026</a:t>
            </a:fld>
            <a:endParaRPr lang="nl-BE"/>
          </a:p>
        </p:txBody>
      </p:sp>
      <p:sp>
        <p:nvSpPr>
          <p:cNvPr id="5" name="Tijdelijke aanduiding voor voettekst 4"/>
          <p:cNvSpPr>
            <a:spLocks noGrp="1"/>
          </p:cNvSpPr>
          <p:nvPr>
            <p:ph type="ftr" sz="quarter" idx="4"/>
          </p:nvPr>
        </p:nvSpPr>
        <p:spPr/>
        <p:txBody>
          <a:bodyPr/>
          <a:lstStyle/>
          <a:p>
            <a:r>
              <a:rPr lang="nl-NL"/>
              <a:t>kies "Lint › Invoegen › Tekst › Koptekst en voettekst" om hier de titel van de presentatie in te voegen.</a:t>
            </a:r>
            <a:endParaRPr lang="nl-BE" dirty="0"/>
          </a:p>
        </p:txBody>
      </p:sp>
      <p:sp>
        <p:nvSpPr>
          <p:cNvPr id="6" name="Tijdelijke aanduiding voor dianummer 5"/>
          <p:cNvSpPr>
            <a:spLocks noGrp="1"/>
          </p:cNvSpPr>
          <p:nvPr>
            <p:ph type="sldNum" sz="quarter" idx="5"/>
          </p:nvPr>
        </p:nvSpPr>
        <p:spPr/>
        <p:txBody>
          <a:bodyPr/>
          <a:lstStyle/>
          <a:p>
            <a:fld id="{7ED3DA4B-36C4-4958-99F5-EDADE568466D}" type="slidenum">
              <a:rPr lang="nl-BE" smtClean="0"/>
              <a:pPr/>
              <a:t>7</a:t>
            </a:fld>
            <a:endParaRPr lang="nl-BE"/>
          </a:p>
        </p:txBody>
      </p:sp>
    </p:spTree>
    <p:extLst>
      <p:ext uri="{BB962C8B-B14F-4D97-AF65-F5344CB8AC3E}">
        <p14:creationId xmlns:p14="http://schemas.microsoft.com/office/powerpoint/2010/main" val="350172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atum 3"/>
          <p:cNvSpPr>
            <a:spLocks noGrp="1"/>
          </p:cNvSpPr>
          <p:nvPr>
            <p:ph type="dt" idx="1"/>
          </p:nvPr>
        </p:nvSpPr>
        <p:spPr/>
        <p:txBody>
          <a:bodyPr/>
          <a:lstStyle/>
          <a:p>
            <a:fld id="{3DF95D69-BCF1-4FED-894F-024CB3A12698}" type="datetime1">
              <a:rPr lang="nl-BE" smtClean="0"/>
              <a:t>13/08/2026</a:t>
            </a:fld>
            <a:endParaRPr lang="nl-BE"/>
          </a:p>
        </p:txBody>
      </p:sp>
      <p:sp>
        <p:nvSpPr>
          <p:cNvPr id="5" name="Tijdelijke aanduiding voor voettekst 4"/>
          <p:cNvSpPr>
            <a:spLocks noGrp="1"/>
          </p:cNvSpPr>
          <p:nvPr>
            <p:ph type="ftr" sz="quarter" idx="4"/>
          </p:nvPr>
        </p:nvSpPr>
        <p:spPr/>
        <p:txBody>
          <a:bodyPr/>
          <a:lstStyle/>
          <a:p>
            <a:r>
              <a:rPr lang="nl-NL"/>
              <a:t>kies "Lint › Invoegen › Tekst › Koptekst en voettekst" om hier de titel van de presentatie in te voegen.</a:t>
            </a:r>
            <a:endParaRPr lang="nl-BE" dirty="0"/>
          </a:p>
        </p:txBody>
      </p:sp>
      <p:sp>
        <p:nvSpPr>
          <p:cNvPr id="6" name="Tijdelijke aanduiding voor dianummer 5"/>
          <p:cNvSpPr>
            <a:spLocks noGrp="1"/>
          </p:cNvSpPr>
          <p:nvPr>
            <p:ph type="sldNum" sz="quarter" idx="5"/>
          </p:nvPr>
        </p:nvSpPr>
        <p:spPr/>
        <p:txBody>
          <a:bodyPr/>
          <a:lstStyle/>
          <a:p>
            <a:fld id="{7ED3DA4B-36C4-4958-99F5-EDADE568466D}" type="slidenum">
              <a:rPr lang="nl-BE" smtClean="0"/>
              <a:pPr/>
              <a:t>8</a:t>
            </a:fld>
            <a:endParaRPr lang="nl-BE"/>
          </a:p>
        </p:txBody>
      </p:sp>
    </p:spTree>
    <p:extLst>
      <p:ext uri="{BB962C8B-B14F-4D97-AF65-F5344CB8AC3E}">
        <p14:creationId xmlns:p14="http://schemas.microsoft.com/office/powerpoint/2010/main" val="1869370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atum 3"/>
          <p:cNvSpPr>
            <a:spLocks noGrp="1"/>
          </p:cNvSpPr>
          <p:nvPr>
            <p:ph type="dt" idx="1"/>
          </p:nvPr>
        </p:nvSpPr>
        <p:spPr/>
        <p:txBody>
          <a:bodyPr/>
          <a:lstStyle/>
          <a:p>
            <a:fld id="{3DF95D69-BCF1-4FED-894F-024CB3A12698}" type="datetime1">
              <a:rPr lang="nl-BE" smtClean="0"/>
              <a:t>13/08/2026</a:t>
            </a:fld>
            <a:endParaRPr lang="nl-BE"/>
          </a:p>
        </p:txBody>
      </p:sp>
      <p:sp>
        <p:nvSpPr>
          <p:cNvPr id="5" name="Tijdelijke aanduiding voor voettekst 4"/>
          <p:cNvSpPr>
            <a:spLocks noGrp="1"/>
          </p:cNvSpPr>
          <p:nvPr>
            <p:ph type="ftr" sz="quarter" idx="4"/>
          </p:nvPr>
        </p:nvSpPr>
        <p:spPr/>
        <p:txBody>
          <a:bodyPr/>
          <a:lstStyle/>
          <a:p>
            <a:r>
              <a:rPr lang="nl-NL"/>
              <a:t>kies "Lint › Invoegen › Tekst › Koptekst en voettekst" om hier de titel van de presentatie in te voegen.</a:t>
            </a:r>
            <a:endParaRPr lang="nl-BE" dirty="0"/>
          </a:p>
        </p:txBody>
      </p:sp>
      <p:sp>
        <p:nvSpPr>
          <p:cNvPr id="6" name="Tijdelijke aanduiding voor dianummer 5"/>
          <p:cNvSpPr>
            <a:spLocks noGrp="1"/>
          </p:cNvSpPr>
          <p:nvPr>
            <p:ph type="sldNum" sz="quarter" idx="5"/>
          </p:nvPr>
        </p:nvSpPr>
        <p:spPr/>
        <p:txBody>
          <a:bodyPr/>
          <a:lstStyle/>
          <a:p>
            <a:fld id="{7ED3DA4B-36C4-4958-99F5-EDADE568466D}" type="slidenum">
              <a:rPr lang="nl-BE" smtClean="0"/>
              <a:pPr/>
              <a:t>9</a:t>
            </a:fld>
            <a:endParaRPr lang="nl-BE"/>
          </a:p>
        </p:txBody>
      </p:sp>
    </p:spTree>
    <p:extLst>
      <p:ext uri="{BB962C8B-B14F-4D97-AF65-F5344CB8AC3E}">
        <p14:creationId xmlns:p14="http://schemas.microsoft.com/office/powerpoint/2010/main" val="509567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4" name="Tijdelijke aanduiding voor voettekst 3"/>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4127969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7" name="Tijdelijke aanduiding voor voettekst 6">
            <a:extLst>
              <a:ext uri="{FF2B5EF4-FFF2-40B4-BE49-F238E27FC236}">
                <a16:creationId xmlns:a16="http://schemas.microsoft.com/office/drawing/2014/main" id="{9AF43CAF-D93C-266B-2EB5-9746AA5F94C9}"/>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1898440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7" name="Tijdelijke aanduiding voor voettekst 6">
            <a:extLst>
              <a:ext uri="{FF2B5EF4-FFF2-40B4-BE49-F238E27FC236}">
                <a16:creationId xmlns:a16="http://schemas.microsoft.com/office/drawing/2014/main" id="{7F943C6F-42AD-6CB6-4E00-9BA7A51A6EC1}"/>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2303235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pPr rtl="0"/>
            <a:r>
              <a:rPr lang="en-GB" sz="1200" b="0" i="0" kern="1200" noProof="0" dirty="0">
                <a:solidFill>
                  <a:schemeClr val="tx1"/>
                </a:solidFill>
                <a:effectLst/>
                <a:latin typeface="+mn-lt"/>
                <a:ea typeface="+mn-ea"/>
                <a:cs typeface="+mn-cs"/>
              </a:rPr>
              <a:t>SAAMO Limburg’s core mission involves, on the one hand, empowering people in socially vulnerable positions and, on the other, working alongside them to secure structural policy measures that enable the realization of their fundamental social rights. </a:t>
            </a:r>
          </a:p>
          <a:p>
            <a:pPr rtl="0"/>
            <a:r>
              <a:rPr lang="en-GB" sz="1200" b="0" i="0" kern="1200" noProof="0" dirty="0">
                <a:solidFill>
                  <a:schemeClr val="tx1"/>
                </a:solidFill>
                <a:effectLst/>
                <a:latin typeface="+mn-lt"/>
                <a:ea typeface="+mn-ea"/>
                <a:cs typeface="+mn-cs"/>
              </a:rPr>
              <a:t>This project allows us to </a:t>
            </a:r>
            <a:r>
              <a:rPr lang="en-GB" sz="1200" b="0" i="0" kern="1200" noProof="0" dirty="0" err="1">
                <a:solidFill>
                  <a:schemeClr val="tx1"/>
                </a:solidFill>
                <a:effectLst/>
                <a:latin typeface="+mn-lt"/>
                <a:ea typeface="+mn-ea"/>
                <a:cs typeface="+mn-cs"/>
              </a:rPr>
              <a:t>fulfill</a:t>
            </a:r>
            <a:r>
              <a:rPr lang="en-GB" sz="1200" b="0" i="0" kern="1200" noProof="0" dirty="0">
                <a:solidFill>
                  <a:schemeClr val="tx1"/>
                </a:solidFill>
                <a:effectLst/>
                <a:latin typeface="+mn-lt"/>
                <a:ea typeface="+mn-ea"/>
                <a:cs typeface="+mn-cs"/>
              </a:rPr>
              <a:t> both aspects of this mission by collaborating with residents, researchers, and housing associations to address energy poverty.</a:t>
            </a:r>
          </a:p>
          <a:p>
            <a:pPr rtl="0"/>
            <a:endParaRPr lang="en-GB" sz="1200" b="0" i="0" kern="1200" noProof="0" dirty="0">
              <a:solidFill>
                <a:schemeClr val="tx1"/>
              </a:solidFill>
              <a:effectLst/>
              <a:latin typeface="+mn-lt"/>
              <a:ea typeface="+mn-ea"/>
              <a:cs typeface="+mn-cs"/>
            </a:endParaRPr>
          </a:p>
          <a:p>
            <a:endParaRPr lang="en-GB" noProof="0" dirty="0"/>
          </a:p>
        </p:txBody>
      </p:sp>
      <p:sp>
        <p:nvSpPr>
          <p:cNvPr id="4" name="Tijdelijke aanduiding voor voettekst 3"/>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1481782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7" name="Tijdelijke aanduiding voor voettekst 6">
            <a:extLst>
              <a:ext uri="{FF2B5EF4-FFF2-40B4-BE49-F238E27FC236}">
                <a16:creationId xmlns:a16="http://schemas.microsoft.com/office/drawing/2014/main" id="{C628C190-AB76-01F3-B8E7-6DFC8416F05E}"/>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17465975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C7883-A6D9-0882-9907-6CB2EB7BA2A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87073A-86BE-634F-F587-0B1077755EF6}"/>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96A6BB8F-C6DA-CAA0-9286-3B369793FF85}"/>
              </a:ext>
            </a:extLst>
          </p:cNvPr>
          <p:cNvSpPr>
            <a:spLocks noGrp="1"/>
          </p:cNvSpPr>
          <p:nvPr>
            <p:ph type="body" idx="1"/>
          </p:nvPr>
        </p:nvSpPr>
        <p:spPr/>
        <p:txBody>
          <a:bodyPr/>
          <a:lstStyle/>
          <a:p>
            <a:pPr rtl="0"/>
            <a:endParaRPr lang="nl-BE" sz="1200" b="0" i="0" kern="1200" dirty="0">
              <a:solidFill>
                <a:schemeClr val="tx1"/>
              </a:solidFill>
              <a:effectLst/>
              <a:latin typeface="+mn-lt"/>
              <a:ea typeface="+mn-ea"/>
              <a:cs typeface="+mn-cs"/>
            </a:endParaRPr>
          </a:p>
          <a:p>
            <a:pPr rtl="0"/>
            <a:r>
              <a:rPr lang="nl-BE" sz="1200" b="0" i="0" kern="1200" dirty="0">
                <a:solidFill>
                  <a:schemeClr val="tx1"/>
                </a:solidFill>
                <a:effectLst/>
                <a:latin typeface="+mn-lt"/>
                <a:ea typeface="+mn-ea"/>
                <a:cs typeface="+mn-cs"/>
              </a:rPr>
              <a:t>The </a:t>
            </a:r>
            <a:r>
              <a:rPr lang="nl-BE" sz="1200" b="0" i="0" kern="1200" dirty="0" err="1">
                <a:solidFill>
                  <a:schemeClr val="tx1"/>
                </a:solidFill>
                <a:effectLst/>
                <a:latin typeface="+mn-lt"/>
                <a:ea typeface="+mn-ea"/>
                <a:cs typeface="+mn-cs"/>
              </a:rPr>
              <a:t>advice</a:t>
            </a:r>
            <a:r>
              <a:rPr lang="nl-BE" sz="1200" b="0" i="0" kern="1200" dirty="0">
                <a:solidFill>
                  <a:schemeClr val="tx1"/>
                </a:solidFill>
                <a:effectLst/>
                <a:latin typeface="+mn-lt"/>
                <a:ea typeface="+mn-ea"/>
                <a:cs typeface="+mn-cs"/>
              </a:rPr>
              <a:t> we </a:t>
            </a:r>
            <a:r>
              <a:rPr lang="nl-BE" sz="1200" b="0" i="0" kern="1200" dirty="0" err="1">
                <a:solidFill>
                  <a:schemeClr val="tx1"/>
                </a:solidFill>
                <a:effectLst/>
                <a:latin typeface="+mn-lt"/>
                <a:ea typeface="+mn-ea"/>
                <a:cs typeface="+mn-cs"/>
              </a:rPr>
              <a:t>receive</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regarding</a:t>
            </a:r>
            <a:r>
              <a:rPr lang="nl-BE" sz="1200" b="0" i="0" kern="1200" dirty="0">
                <a:solidFill>
                  <a:schemeClr val="tx1"/>
                </a:solidFill>
                <a:effectLst/>
                <a:latin typeface="+mn-lt"/>
                <a:ea typeface="+mn-ea"/>
                <a:cs typeface="+mn-cs"/>
              </a:rPr>
              <a:t> tools </a:t>
            </a:r>
            <a:r>
              <a:rPr lang="nl-BE" sz="1200" b="0" i="0" kern="1200" dirty="0" err="1">
                <a:solidFill>
                  <a:schemeClr val="tx1"/>
                </a:solidFill>
                <a:effectLst/>
                <a:latin typeface="+mn-lt"/>
                <a:ea typeface="+mn-ea"/>
                <a:cs typeface="+mn-cs"/>
              </a:rPr>
              <a:t>tailored</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to</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our</a:t>
            </a:r>
            <a:r>
              <a:rPr lang="nl-BE" sz="1200" b="0" i="0" kern="1200" dirty="0">
                <a:solidFill>
                  <a:schemeClr val="tx1"/>
                </a:solidFill>
                <a:effectLst/>
                <a:latin typeface="+mn-lt"/>
                <a:ea typeface="+mn-ea"/>
                <a:cs typeface="+mn-cs"/>
              </a:rPr>
              <a:t> target </a:t>
            </a:r>
            <a:r>
              <a:rPr lang="nl-BE" sz="1200" b="0" i="0" kern="1200" dirty="0" err="1">
                <a:solidFill>
                  <a:schemeClr val="tx1"/>
                </a:solidFill>
                <a:effectLst/>
                <a:latin typeface="+mn-lt"/>
                <a:ea typeface="+mn-ea"/>
                <a:cs typeface="+mn-cs"/>
              </a:rPr>
              <a:t>audience</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will</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enable</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us</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to</a:t>
            </a:r>
            <a:r>
              <a:rPr lang="nl-BE" sz="1200" b="0" i="0" kern="1200" dirty="0">
                <a:solidFill>
                  <a:schemeClr val="tx1"/>
                </a:solidFill>
                <a:effectLst/>
                <a:latin typeface="+mn-lt"/>
                <a:ea typeface="+mn-ea"/>
                <a:cs typeface="+mn-cs"/>
              </a:rPr>
              <a:t> continue </a:t>
            </a:r>
            <a:r>
              <a:rPr lang="nl-BE" sz="1200" b="0" i="0" kern="1200" dirty="0" err="1">
                <a:solidFill>
                  <a:schemeClr val="tx1"/>
                </a:solidFill>
                <a:effectLst/>
                <a:latin typeface="+mn-lt"/>
                <a:ea typeface="+mn-ea"/>
                <a:cs typeface="+mn-cs"/>
              </a:rPr>
              <a:t>addressing</a:t>
            </a:r>
            <a:r>
              <a:rPr lang="nl-BE" sz="1200" b="0" i="0" kern="1200" dirty="0">
                <a:solidFill>
                  <a:schemeClr val="tx1"/>
                </a:solidFill>
                <a:effectLst/>
                <a:latin typeface="+mn-lt"/>
                <a:ea typeface="+mn-ea"/>
                <a:cs typeface="+mn-cs"/>
              </a:rPr>
              <a:t> energy </a:t>
            </a:r>
            <a:r>
              <a:rPr lang="nl-BE" sz="1200" b="0" i="0" kern="1200" dirty="0" err="1">
                <a:solidFill>
                  <a:schemeClr val="tx1"/>
                </a:solidFill>
                <a:effectLst/>
                <a:latin typeface="+mn-lt"/>
                <a:ea typeface="+mn-ea"/>
                <a:cs typeface="+mn-cs"/>
              </a:rPr>
              <a:t>poverty</a:t>
            </a:r>
            <a:r>
              <a:rPr lang="nl-BE" sz="1200" b="0" i="0" kern="1200" dirty="0">
                <a:solidFill>
                  <a:schemeClr val="tx1"/>
                </a:solidFill>
                <a:effectLst/>
                <a:latin typeface="+mn-lt"/>
                <a:ea typeface="+mn-ea"/>
                <a:cs typeface="+mn-cs"/>
              </a:rPr>
              <a:t> in </a:t>
            </a:r>
            <a:r>
              <a:rPr lang="nl-BE" sz="1200" b="0" i="0" kern="1200" dirty="0" err="1">
                <a:solidFill>
                  <a:schemeClr val="tx1"/>
                </a:solidFill>
                <a:effectLst/>
                <a:latin typeface="+mn-lt"/>
                <a:ea typeface="+mn-ea"/>
                <a:cs typeface="+mn-cs"/>
              </a:rPr>
              <a:t>the</a:t>
            </a:r>
            <a:r>
              <a:rPr lang="nl-BE" sz="1200" b="0" i="0" kern="1200" dirty="0">
                <a:solidFill>
                  <a:schemeClr val="tx1"/>
                </a:solidFill>
                <a:effectLst/>
                <a:latin typeface="+mn-lt"/>
                <a:ea typeface="+mn-ea"/>
                <a:cs typeface="+mn-cs"/>
              </a:rPr>
              <a:t> future.</a:t>
            </a:r>
          </a:p>
          <a:p>
            <a:endParaRPr lang="nl-BE" dirty="0"/>
          </a:p>
        </p:txBody>
      </p:sp>
      <p:sp>
        <p:nvSpPr>
          <p:cNvPr id="7" name="Tijdelijke aanduiding voor voettekst 6">
            <a:extLst>
              <a:ext uri="{FF2B5EF4-FFF2-40B4-BE49-F238E27FC236}">
                <a16:creationId xmlns:a16="http://schemas.microsoft.com/office/drawing/2014/main" id="{E3588752-151C-C623-A697-CE26C938D8A7}"/>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3683505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dirty="0"/>
          </a:p>
        </p:txBody>
      </p:sp>
      <p:sp>
        <p:nvSpPr>
          <p:cNvPr id="4" name="Tijdelijke aanduiding voor voettekst 3"/>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3898043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365D3-800A-2514-593E-517B31B006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27C444E-4237-E68E-6F61-7439E1B8AC9B}"/>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2E83C18F-3A9E-BB2C-4FD9-2B9982150C38}"/>
              </a:ext>
            </a:extLst>
          </p:cNvPr>
          <p:cNvSpPr>
            <a:spLocks noGrp="1"/>
          </p:cNvSpPr>
          <p:nvPr>
            <p:ph type="body" idx="1"/>
          </p:nvPr>
        </p:nvSpPr>
        <p:spPr/>
        <p:txBody>
          <a:bodyPr/>
          <a:lstStyle/>
          <a:p>
            <a:r>
              <a:rPr lang="nl-BE">
                <a:ea typeface="Calibri"/>
                <a:cs typeface="Calibri"/>
              </a:rPr>
              <a:t>What worked well? </a:t>
            </a:r>
          </a:p>
          <a:p>
            <a:pPr marL="228600" indent="-228600">
              <a:buAutoNum type="arabicParenR"/>
            </a:pPr>
            <a:r>
              <a:rPr lang="nl-BE">
                <a:ea typeface="Calibri"/>
                <a:cs typeface="Calibri"/>
              </a:rPr>
              <a:t>Proximity en personal guidance and contact </a:t>
            </a:r>
          </a:p>
          <a:p>
            <a:pPr marL="228600" indent="-228600">
              <a:buAutoNum type="arabicParenR"/>
            </a:pPr>
            <a:r>
              <a:rPr lang="nl-BE">
                <a:ea typeface="Calibri"/>
                <a:cs typeface="Calibri"/>
              </a:rPr>
              <a:t>Home visit – taking the time to go to the residents</a:t>
            </a:r>
          </a:p>
          <a:p>
            <a:pPr marL="228600" indent="-228600">
              <a:buAutoNum type="arabicParenR"/>
            </a:pPr>
            <a:r>
              <a:rPr lang="nl-BE">
                <a:ea typeface="Calibri"/>
                <a:cs typeface="Calibri"/>
              </a:rPr>
              <a:t>1 person (fixed point) works best </a:t>
            </a:r>
          </a:p>
          <a:p>
            <a:pPr marL="228600" indent="-228600">
              <a:buAutoNum type="arabicParenR"/>
            </a:pPr>
            <a:r>
              <a:rPr lang="nl-BE">
                <a:ea typeface="Calibri"/>
                <a:cs typeface="Calibri"/>
              </a:rPr>
              <a:t>Concrete advise on how to deal with an specific challenge – the more concrete, the better </a:t>
            </a:r>
          </a:p>
          <a:p>
            <a:pPr marL="228600" indent="-228600">
              <a:buAutoNum type="arabicParenR"/>
            </a:pPr>
            <a:r>
              <a:rPr lang="nl-BE">
                <a:ea typeface="Calibri"/>
                <a:cs typeface="Calibri"/>
              </a:rPr>
              <a:t>Learning from eachother – when we brought people together and they were able to interact, they could share there sollutions to collective challenges </a:t>
            </a:r>
          </a:p>
        </p:txBody>
      </p:sp>
      <p:sp>
        <p:nvSpPr>
          <p:cNvPr id="7" name="Tijdelijke aanduiding voor voettekst 6">
            <a:extLst>
              <a:ext uri="{FF2B5EF4-FFF2-40B4-BE49-F238E27FC236}">
                <a16:creationId xmlns:a16="http://schemas.microsoft.com/office/drawing/2014/main" id="{B962BD91-0771-CF85-5530-2A8226916485}"/>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1439340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5E92E-D93A-CBEE-A4D6-BB16266576D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39E7FB9-A5EA-591E-0239-6543099FE545}"/>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1CF9CE14-0447-CBEE-2DF4-8674DF13871A}"/>
              </a:ext>
            </a:extLst>
          </p:cNvPr>
          <p:cNvSpPr>
            <a:spLocks noGrp="1"/>
          </p:cNvSpPr>
          <p:nvPr>
            <p:ph type="body" idx="1"/>
          </p:nvPr>
        </p:nvSpPr>
        <p:spPr/>
        <p:txBody>
          <a:bodyPr/>
          <a:lstStyle/>
          <a:p>
            <a:pPr marL="457200" indent="-457200">
              <a:lnSpc>
                <a:spcPct val="102000"/>
              </a:lnSpc>
              <a:spcBef>
                <a:spcPts val="750"/>
              </a:spcBef>
              <a:buFont typeface="Arial,Sans-Serif"/>
              <a:buChar char="•"/>
            </a:pPr>
            <a:r>
              <a:rPr lang="nl-NL"/>
              <a:t>Difficult or technical language – talking about energy-poverty en technologigal sollutions can get realy complicated </a:t>
            </a:r>
            <a:endParaRPr lang="en-US"/>
          </a:p>
          <a:p>
            <a:pPr marL="457200" indent="-457200">
              <a:lnSpc>
                <a:spcPct val="102000"/>
              </a:lnSpc>
              <a:spcBef>
                <a:spcPts val="750"/>
              </a:spcBef>
              <a:buFont typeface="Arial,Sans-Serif"/>
              <a:buChar char="•"/>
            </a:pPr>
            <a:r>
              <a:rPr lang="nl-NL"/>
              <a:t>Limited digital skills – not everybody can work with a smartphone or is digitally skilled, this was something we had to keep in mind </a:t>
            </a:r>
            <a:endParaRPr lang="en-US"/>
          </a:p>
          <a:p>
            <a:pPr marL="457200" indent="-457200">
              <a:lnSpc>
                <a:spcPct val="102000"/>
              </a:lnSpc>
              <a:spcBef>
                <a:spcPts val="750"/>
              </a:spcBef>
              <a:buFont typeface="Arial,Sans-Serif"/>
              <a:buChar char="•"/>
            </a:pPr>
            <a:r>
              <a:rPr lang="nl-NL"/>
              <a:t>Advice was hard to implement – because it often requires changing behaviour, and that comes with it's own challenges, furthermore: some of the changes in a residents apprtement or house were of a more structural nature, which means the resident could not change or implement this in there house. </a:t>
            </a:r>
            <a:endParaRPr lang="en-US"/>
          </a:p>
          <a:p>
            <a:pPr marL="457200" indent="-457200">
              <a:lnSpc>
                <a:spcPct val="102000"/>
              </a:lnSpc>
              <a:spcBef>
                <a:spcPts val="750"/>
              </a:spcBef>
              <a:buFont typeface="Arial,Sans-Serif"/>
              <a:buChar char="•"/>
            </a:pPr>
            <a:r>
              <a:rPr lang="nl-NL"/>
              <a:t>Uncertainty about project objective - </a:t>
            </a:r>
            <a:endParaRPr lang="en-US"/>
          </a:p>
          <a:p>
            <a:pPr marL="457200" indent="-457200">
              <a:lnSpc>
                <a:spcPct val="102000"/>
              </a:lnSpc>
              <a:spcBef>
                <a:spcPts val="750"/>
              </a:spcBef>
              <a:buFont typeface="Arial,Sans-Serif"/>
              <a:buChar char="•"/>
            </a:pPr>
            <a:r>
              <a:rPr lang="nl-NL"/>
              <a:t>Insufficient feedback on measured results </a:t>
            </a:r>
            <a:endParaRPr lang="en-US"/>
          </a:p>
          <a:p>
            <a:pPr marL="457200" indent="-457200">
              <a:lnSpc>
                <a:spcPct val="102000"/>
              </a:lnSpc>
              <a:spcBef>
                <a:spcPts val="750"/>
              </a:spcBef>
              <a:buFont typeface="Arial,Sans-Serif"/>
              <a:buChar char="•"/>
            </a:pPr>
            <a:r>
              <a:rPr lang="en-GB"/>
              <a:t>Not on top of mind – when you are facing financial and </a:t>
            </a:r>
            <a:r>
              <a:rPr lang="en-GB" err="1"/>
              <a:t>aditional</a:t>
            </a:r>
            <a:r>
              <a:rPr lang="en-GB"/>
              <a:t> challenges, thinking about energy is often not high on your </a:t>
            </a:r>
            <a:r>
              <a:rPr lang="en-GB" err="1"/>
              <a:t>prioritylist</a:t>
            </a:r>
            <a:r>
              <a:rPr lang="en-GB"/>
              <a:t> </a:t>
            </a:r>
            <a:endParaRPr lang="en-US"/>
          </a:p>
          <a:p>
            <a:pPr marL="457200" indent="-457200">
              <a:lnSpc>
                <a:spcPct val="102000"/>
              </a:lnSpc>
              <a:spcBef>
                <a:spcPts val="750"/>
              </a:spcBef>
              <a:buFont typeface="Arial,Sans-Serif"/>
              <a:buChar char="•"/>
            </a:pPr>
            <a:r>
              <a:rPr lang="en-GB"/>
              <a:t>Really saving energy? - from the perspective of the participants, it was not always visible what the impact was. </a:t>
            </a:r>
            <a:endParaRPr lang="en-GB">
              <a:ea typeface="Calibri"/>
              <a:cs typeface="Calibri"/>
            </a:endParaRPr>
          </a:p>
          <a:p>
            <a:endParaRPr lang="nl-BE">
              <a:ea typeface="Calibri"/>
              <a:cs typeface="Calibri"/>
            </a:endParaRPr>
          </a:p>
        </p:txBody>
      </p:sp>
      <p:sp>
        <p:nvSpPr>
          <p:cNvPr id="7" name="Tijdelijke aanduiding voor voettekst 6">
            <a:extLst>
              <a:ext uri="{FF2B5EF4-FFF2-40B4-BE49-F238E27FC236}">
                <a16:creationId xmlns:a16="http://schemas.microsoft.com/office/drawing/2014/main" id="{8CFCAE41-EBBA-71EA-DE9E-372EE36F3DAF}"/>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2793329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37AD-40FD-A025-01D2-D637E309437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D1CF0BC-E407-2CC4-DC2A-70EC7514BAC7}"/>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D10F2193-0213-6BF8-BC1F-6DE858CEA436}"/>
              </a:ext>
            </a:extLst>
          </p:cNvPr>
          <p:cNvSpPr>
            <a:spLocks noGrp="1"/>
          </p:cNvSpPr>
          <p:nvPr>
            <p:ph type="body" idx="1"/>
          </p:nvPr>
        </p:nvSpPr>
        <p:spPr/>
        <p:txBody>
          <a:bodyPr/>
          <a:lstStyle/>
          <a:p>
            <a:pPr marL="215900" lvl="2" indent="-215900">
              <a:lnSpc>
                <a:spcPct val="102000"/>
              </a:lnSpc>
              <a:spcBef>
                <a:spcPts val="768"/>
              </a:spcBef>
              <a:buFont typeface="Arial"/>
              <a:buChar char="•"/>
            </a:pPr>
            <a:r>
              <a:rPr lang="en-GB"/>
              <a:t>Community building – social interaction between the tenant, connecting the residents and initiation new relationships </a:t>
            </a:r>
            <a:endParaRPr lang="en-US"/>
          </a:p>
          <a:p>
            <a:pPr marL="215900" lvl="2" indent="-215900">
              <a:lnSpc>
                <a:spcPct val="102000"/>
              </a:lnSpc>
              <a:spcBef>
                <a:spcPts val="768"/>
              </a:spcBef>
              <a:buFont typeface="Arial"/>
              <a:buChar char="•"/>
            </a:pPr>
            <a:r>
              <a:rPr lang="en-GB"/>
              <a:t>Positive contact with their housing corporation – in some cases the relation between the tenant and the housing corporation was </a:t>
            </a:r>
            <a:endParaRPr lang="en-US"/>
          </a:p>
          <a:p>
            <a:pPr marL="215900" lvl="2" indent="-215900">
              <a:lnSpc>
                <a:spcPct val="102000"/>
              </a:lnSpc>
              <a:spcBef>
                <a:spcPts val="768"/>
              </a:spcBef>
              <a:buFont typeface="Arial"/>
              <a:buChar char="•"/>
            </a:pPr>
            <a:r>
              <a:rPr lang="en-GB"/>
              <a:t>Learned to work with a new app</a:t>
            </a:r>
            <a:endParaRPr lang="en-US"/>
          </a:p>
          <a:p>
            <a:pPr marL="215900" lvl="2" indent="-215900">
              <a:lnSpc>
                <a:spcPct val="102000"/>
              </a:lnSpc>
              <a:spcBef>
                <a:spcPts val="768"/>
              </a:spcBef>
              <a:buFont typeface="Arial"/>
              <a:buChar char="•"/>
            </a:pPr>
            <a:r>
              <a:rPr lang="en-GB"/>
              <a:t>Thinking about own living skills to save energy</a:t>
            </a:r>
            <a:endParaRPr lang="en-US"/>
          </a:p>
          <a:p>
            <a:endParaRPr lang="nl-BE">
              <a:ea typeface="Calibri"/>
              <a:cs typeface="Calibri"/>
            </a:endParaRPr>
          </a:p>
        </p:txBody>
      </p:sp>
      <p:sp>
        <p:nvSpPr>
          <p:cNvPr id="7" name="Tijdelijke aanduiding voor voettekst 6">
            <a:extLst>
              <a:ext uri="{FF2B5EF4-FFF2-40B4-BE49-F238E27FC236}">
                <a16:creationId xmlns:a16="http://schemas.microsoft.com/office/drawing/2014/main" id="{6C249699-DE5E-BEAC-DFDB-1CF4B4A268A5}"/>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3845747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pPr lvl="1">
              <a:lnSpc>
                <a:spcPct val="96000"/>
              </a:lnSpc>
              <a:spcBef>
                <a:spcPts val="1000"/>
              </a:spcBef>
            </a:pPr>
            <a:r>
              <a:rPr lang="nl-BE" b="1">
                <a:solidFill>
                  <a:srgbClr val="787DC8"/>
                </a:solidFill>
              </a:rPr>
              <a:t>Lessons learned </a:t>
            </a:r>
            <a:endParaRPr lang="nl-NL"/>
          </a:p>
          <a:p>
            <a:pPr marL="457200" indent="-457200">
              <a:lnSpc>
                <a:spcPct val="102000"/>
              </a:lnSpc>
              <a:spcBef>
                <a:spcPts val="750"/>
              </a:spcBef>
              <a:buAutoNum type="arabicPeriod"/>
            </a:pPr>
            <a:r>
              <a:rPr lang="en-GB" b="1"/>
              <a:t>Trust before technology </a:t>
            </a:r>
            <a:endParaRPr lang="en-US"/>
          </a:p>
          <a:p>
            <a:pPr marL="669925" lvl="2" indent="-457200">
              <a:lnSpc>
                <a:spcPct val="102000"/>
              </a:lnSpc>
              <a:spcBef>
                <a:spcPts val="768"/>
              </a:spcBef>
              <a:buFont typeface="Wingdings,sans-serif"/>
              <a:buChar char="§"/>
            </a:pPr>
            <a:r>
              <a:rPr lang="en-GB"/>
              <a:t>Participation was at it's best when there was a feeling of trust </a:t>
            </a:r>
            <a:endParaRPr lang="en-GB">
              <a:ea typeface="Calibri"/>
              <a:cs typeface="Calibri"/>
            </a:endParaRPr>
          </a:p>
          <a:p>
            <a:pPr marL="212725" lvl="2">
              <a:lnSpc>
                <a:spcPct val="102000"/>
              </a:lnSpc>
              <a:spcBef>
                <a:spcPts val="768"/>
              </a:spcBef>
            </a:pPr>
            <a:r>
              <a:rPr lang="en-GB" b="1"/>
              <a:t>2. There is no such thing as THE participant/ resident</a:t>
            </a:r>
            <a:endParaRPr lang="en-GB"/>
          </a:p>
          <a:p>
            <a:pPr lvl="1">
              <a:lnSpc>
                <a:spcPct val="96000"/>
              </a:lnSpc>
              <a:spcBef>
                <a:spcPts val="1000"/>
              </a:spcBef>
            </a:pPr>
            <a:r>
              <a:rPr lang="en-GB"/>
              <a:t> context, housing, financial stability, motivation, …</a:t>
            </a:r>
          </a:p>
          <a:p>
            <a:pPr lvl="1">
              <a:lnSpc>
                <a:spcPct val="96000"/>
              </a:lnSpc>
              <a:spcBef>
                <a:spcPts val="1000"/>
              </a:spcBef>
            </a:pPr>
            <a:r>
              <a:rPr lang="en-GB" b="1"/>
              <a:t>3. Changing behaviour requires small steps </a:t>
            </a:r>
            <a:endParaRPr lang="en-US"/>
          </a:p>
          <a:p>
            <a:pPr lvl="1">
              <a:lnSpc>
                <a:spcPct val="96000"/>
              </a:lnSpc>
              <a:spcBef>
                <a:spcPts val="1000"/>
              </a:spcBef>
            </a:pPr>
            <a:r>
              <a:rPr lang="en-GB" b="1"/>
              <a:t>4. Energy-poverty is about so much more </a:t>
            </a:r>
            <a:endParaRPr lang="en-US"/>
          </a:p>
          <a:p>
            <a:pPr lvl="1">
              <a:lnSpc>
                <a:spcPct val="96000"/>
              </a:lnSpc>
              <a:spcBef>
                <a:spcPts val="1000"/>
              </a:spcBef>
            </a:pPr>
            <a:r>
              <a:rPr lang="en-GB"/>
              <a:t> Behaviour, motivation, capacity, living conditions, …</a:t>
            </a:r>
          </a:p>
          <a:p>
            <a:pPr lvl="1">
              <a:lnSpc>
                <a:spcPct val="96000"/>
              </a:lnSpc>
              <a:spcBef>
                <a:spcPts val="1000"/>
              </a:spcBef>
            </a:pPr>
            <a:r>
              <a:rPr lang="en-GB" b="1"/>
              <a:t>5. Technology is a means, not an end</a:t>
            </a:r>
            <a:endParaRPr lang="en-US"/>
          </a:p>
          <a:p>
            <a:pPr lvl="1">
              <a:lnSpc>
                <a:spcPct val="96000"/>
              </a:lnSpc>
              <a:spcBef>
                <a:spcPts val="1000"/>
              </a:spcBef>
            </a:pPr>
            <a:r>
              <a:rPr lang="en-GB"/>
              <a:t> The evaluation recommends using data, sensors, and AI as supportive tools rather than replacing human interaction.</a:t>
            </a:r>
          </a:p>
          <a:p>
            <a:endParaRPr lang="en-US" dirty="0">
              <a:ea typeface="Calibri"/>
              <a:cs typeface="Calibri"/>
            </a:endParaRPr>
          </a:p>
        </p:txBody>
      </p:sp>
      <p:sp>
        <p:nvSpPr>
          <p:cNvPr id="4" name="Tijdelijke aanduiding voor voettekst 3"/>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405459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9B6C8-AF54-031A-A346-F609DE5FA9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2ADF43-E39D-8641-E933-E9CA98D254A7}"/>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CC94BC42-B628-3A1F-2F3C-ACE97CF0D1A1}"/>
              </a:ext>
            </a:extLst>
          </p:cNvPr>
          <p:cNvSpPr>
            <a:spLocks noGrp="1"/>
          </p:cNvSpPr>
          <p:nvPr>
            <p:ph type="body" idx="1"/>
          </p:nvPr>
        </p:nvSpPr>
        <p:spPr/>
        <p:txBody>
          <a:bodyPr/>
          <a:lstStyle/>
          <a:p>
            <a:pPr marL="457200" indent="-457200">
              <a:lnSpc>
                <a:spcPct val="102000"/>
              </a:lnSpc>
              <a:spcBef>
                <a:spcPts val="750"/>
              </a:spcBef>
              <a:buFont typeface="Arial,Sans-Serif"/>
              <a:buChar char="•"/>
            </a:pPr>
            <a:r>
              <a:rPr lang="en-GB"/>
              <a:t>Start with trust and proximity.</a:t>
            </a:r>
            <a:endParaRPr lang="en-US"/>
          </a:p>
          <a:p>
            <a:pPr marL="457200" indent="-457200">
              <a:lnSpc>
                <a:spcPct val="102000"/>
              </a:lnSpc>
              <a:spcBef>
                <a:spcPts val="750"/>
              </a:spcBef>
              <a:buFont typeface="Arial,Sans-Serif"/>
              <a:buChar char="•"/>
            </a:pPr>
            <a:r>
              <a:rPr lang="en-GB"/>
              <a:t>Involve residents from the very beginning in the design of methods and tools.</a:t>
            </a:r>
            <a:endParaRPr lang="en-US"/>
          </a:p>
          <a:p>
            <a:pPr marL="457200" indent="-457200">
              <a:lnSpc>
                <a:spcPct val="102000"/>
              </a:lnSpc>
              <a:spcBef>
                <a:spcPts val="750"/>
              </a:spcBef>
              <a:buFont typeface="Arial,Sans-Serif"/>
              <a:buChar char="•"/>
            </a:pPr>
            <a:r>
              <a:rPr lang="en-GB"/>
              <a:t>Differentiate according to resident profiles. - There is no such thing as THE resident – take people context in to account </a:t>
            </a:r>
            <a:endParaRPr lang="en-GB">
              <a:ea typeface="Calibri"/>
              <a:cs typeface="Calibri"/>
            </a:endParaRPr>
          </a:p>
          <a:p>
            <a:pPr marL="457200" indent="-457200">
              <a:lnSpc>
                <a:spcPct val="102000"/>
              </a:lnSpc>
              <a:spcBef>
                <a:spcPts val="750"/>
              </a:spcBef>
              <a:buFont typeface="Arial,Sans-Serif"/>
              <a:buChar char="•"/>
            </a:pPr>
            <a:r>
              <a:rPr lang="en-GB"/>
              <a:t>Keep technology simple and supportive. - technology can get complicated , try to keep it simple </a:t>
            </a:r>
            <a:endParaRPr lang="en-GB">
              <a:ea typeface="Calibri"/>
              <a:cs typeface="Calibri"/>
            </a:endParaRPr>
          </a:p>
          <a:p>
            <a:pPr marL="457200" indent="-457200">
              <a:lnSpc>
                <a:spcPct val="102000"/>
              </a:lnSpc>
              <a:spcBef>
                <a:spcPts val="750"/>
              </a:spcBef>
              <a:buFont typeface="Arial,Sans-Serif"/>
              <a:buChar char="•"/>
            </a:pPr>
            <a:r>
              <a:rPr lang="en-GB"/>
              <a:t>Provide feedback to residents about how their participation and data are being used. - communicate the </a:t>
            </a:r>
            <a:r>
              <a:rPr lang="en-GB" err="1"/>
              <a:t>proces</a:t>
            </a:r>
            <a:r>
              <a:rPr lang="en-GB"/>
              <a:t>, keep them posted </a:t>
            </a:r>
            <a:endParaRPr lang="en-US"/>
          </a:p>
          <a:p>
            <a:pPr marL="457200" indent="-457200">
              <a:lnSpc>
                <a:spcPct val="102000"/>
              </a:lnSpc>
              <a:spcBef>
                <a:spcPts val="750"/>
              </a:spcBef>
              <a:buFont typeface="Arial,Sans-Serif"/>
              <a:buChar char="•"/>
            </a:pPr>
            <a:r>
              <a:rPr lang="en-GB"/>
              <a:t>Create opportunities for peer learning and social interaction.</a:t>
            </a:r>
            <a:endParaRPr lang="en-US"/>
          </a:p>
          <a:p>
            <a:pPr marL="457200" indent="-457200">
              <a:lnSpc>
                <a:spcPct val="102000"/>
              </a:lnSpc>
              <a:spcBef>
                <a:spcPts val="750"/>
              </a:spcBef>
              <a:buFont typeface="Arial,Sans-Serif"/>
              <a:buChar char="•"/>
            </a:pPr>
            <a:r>
              <a:rPr lang="en-GB"/>
              <a:t>Allow sufficient time within projects for social and relationship-building work.</a:t>
            </a:r>
            <a:endParaRPr lang="en-US"/>
          </a:p>
          <a:p>
            <a:endParaRPr lang="nl-BE">
              <a:ea typeface="Calibri"/>
              <a:cs typeface="Calibri"/>
            </a:endParaRPr>
          </a:p>
        </p:txBody>
      </p:sp>
      <p:sp>
        <p:nvSpPr>
          <p:cNvPr id="7" name="Tijdelijke aanduiding voor voettekst 6">
            <a:extLst>
              <a:ext uri="{FF2B5EF4-FFF2-40B4-BE49-F238E27FC236}">
                <a16:creationId xmlns:a16="http://schemas.microsoft.com/office/drawing/2014/main" id="{7E91C80A-177E-B904-5F7A-E1F55E056529}"/>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1833058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7" name="Tijdelijke aanduiding voor voettekst 6">
            <a:extLst>
              <a:ext uri="{FF2B5EF4-FFF2-40B4-BE49-F238E27FC236}">
                <a16:creationId xmlns:a16="http://schemas.microsoft.com/office/drawing/2014/main" id="{5D29BD78-C573-F4D9-653D-769EC80541A7}"/>
              </a:ext>
            </a:extLst>
          </p:cNvPr>
          <p:cNvSpPr>
            <a:spLocks noGrp="1"/>
          </p:cNvSpPr>
          <p:nvPr>
            <p:ph type="ftr" sz="quarter" idx="4"/>
          </p:nvPr>
        </p:nvSpPr>
        <p:spPr/>
        <p:txBody>
          <a:bodyPr/>
          <a:lstStyle/>
          <a:p>
            <a:endParaRPr lang="nl-BE"/>
          </a:p>
        </p:txBody>
      </p:sp>
    </p:spTree>
    <p:extLst>
      <p:ext uri="{BB962C8B-B14F-4D97-AF65-F5344CB8AC3E}">
        <p14:creationId xmlns:p14="http://schemas.microsoft.com/office/powerpoint/2010/main" val="1950317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997648"/>
      </p:ext>
    </p:extLst>
  </p:cSld>
  <p:clrMapOvr>
    <a:masterClrMapping/>
  </p:clrMapOvr>
  <p:extLst>
    <p:ext uri="{DCECCB84-F9BA-43D5-87BE-67443E8EF086}">
      <p15:sldGuideLst xmlns:p15="http://schemas.microsoft.com/office/powerpoint/2012/main">
        <p15:guide id="3" orient="horz" pos="1132" userDrawn="1">
          <p15:clr>
            <a:srgbClr val="FBAE40"/>
          </p15:clr>
        </p15:guide>
        <p15:guide id="4" orient="horz" pos="4087" userDrawn="1">
          <p15:clr>
            <a:srgbClr val="FBAE40"/>
          </p15:clr>
        </p15:guide>
        <p15:guide id="5" pos="427" userDrawn="1">
          <p15:clr>
            <a:srgbClr val="FBAE40"/>
          </p15:clr>
        </p15:guide>
        <p15:guide id="6" pos="432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 inhoud">
    <p:spTree>
      <p:nvGrpSpPr>
        <p:cNvPr id="1" name=""/>
        <p:cNvGrpSpPr/>
        <p:nvPr/>
      </p:nvGrpSpPr>
      <p:grpSpPr>
        <a:xfrm>
          <a:off x="0" y="0"/>
          <a:ext cx="0" cy="0"/>
          <a:chOff x="0" y="0"/>
          <a:chExt cx="0" cy="0"/>
        </a:xfrm>
      </p:grpSpPr>
      <p:pic>
        <p:nvPicPr>
          <p:cNvPr id="10" name="Afbeelding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3359" y="0"/>
            <a:ext cx="1870641" cy="6858000"/>
          </a:xfrm>
          <a:prstGeom prst="rect">
            <a:avLst/>
          </a:prstGeom>
        </p:spPr>
      </p:pic>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tel 3"/>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2359634617"/>
      </p:ext>
    </p:extLst>
  </p:cSld>
  <p:clrMapOvr>
    <a:masterClrMapping/>
  </p:clrMapOvr>
  <p:extLst>
    <p:ext uri="{DCECCB84-F9BA-43D5-87BE-67443E8EF086}">
      <p15:sldGuideLst xmlns:p15="http://schemas.microsoft.com/office/powerpoint/2012/main">
        <p15:guide id="4" orient="horz" pos="4087" userDrawn="1">
          <p15:clr>
            <a:srgbClr val="FBAE40"/>
          </p15:clr>
        </p15:guide>
        <p15:guide id="5" pos="427" userDrawn="1">
          <p15:clr>
            <a:srgbClr val="FBAE40"/>
          </p15:clr>
        </p15:guide>
        <p15:guide id="6" pos="4325" userDrawn="1">
          <p15:clr>
            <a:srgbClr val="FBAE40"/>
          </p15:clr>
        </p15:guide>
        <p15:guide id="7" orient="horz" pos="113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 inhoud op 2 kolommen">
    <p:spTree>
      <p:nvGrpSpPr>
        <p:cNvPr id="1" name=""/>
        <p:cNvGrpSpPr/>
        <p:nvPr/>
      </p:nvGrpSpPr>
      <p:grpSpPr>
        <a:xfrm>
          <a:off x="0" y="0"/>
          <a:ext cx="0" cy="0"/>
          <a:chOff x="0" y="0"/>
          <a:chExt cx="0" cy="0"/>
        </a:xfrm>
      </p:grpSpPr>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9452" y="0"/>
            <a:ext cx="1864548" cy="6858000"/>
          </a:xfrm>
          <a:prstGeom prst="rect">
            <a:avLst/>
          </a:prstGeom>
        </p:spPr>
      </p:pic>
      <p:sp>
        <p:nvSpPr>
          <p:cNvPr id="3" name="Tijdelijke aanduiding voor inhoud 2"/>
          <p:cNvSpPr>
            <a:spLocks noGrp="1"/>
          </p:cNvSpPr>
          <p:nvPr>
            <p:ph sz="half" idx="1"/>
          </p:nvPr>
        </p:nvSpPr>
        <p:spPr>
          <a:xfrm>
            <a:off x="681037" y="1800000"/>
            <a:ext cx="3132000" cy="46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3938651" y="1800000"/>
            <a:ext cx="3132000" cy="468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tel 7"/>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2761201081"/>
      </p:ext>
    </p:extLst>
  </p:cSld>
  <p:clrMapOvr>
    <a:masterClrMapping/>
  </p:clrMapOvr>
  <p:extLst>
    <p:ext uri="{DCECCB84-F9BA-43D5-87BE-67443E8EF086}">
      <p15:sldGuideLst xmlns:p15="http://schemas.microsoft.com/office/powerpoint/2012/main">
        <p15:guide id="3" pos="427" userDrawn="1">
          <p15:clr>
            <a:srgbClr val="FBAE40"/>
          </p15:clr>
        </p15:guide>
        <p15:guide id="4" pos="2478" userDrawn="1">
          <p15:clr>
            <a:srgbClr val="FBAE40"/>
          </p15:clr>
        </p15:guide>
        <p15:guide id="5" pos="2403" userDrawn="1">
          <p15:clr>
            <a:srgbClr val="FBAE40"/>
          </p15:clr>
        </p15:guide>
        <p15:guide id="6" pos="4454" userDrawn="1">
          <p15:clr>
            <a:srgbClr val="FBAE40"/>
          </p15:clr>
        </p15:guide>
        <p15:guide id="8" orient="horz" pos="4087" userDrawn="1">
          <p15:clr>
            <a:srgbClr val="FBAE40"/>
          </p15:clr>
        </p15:guide>
        <p15:guide id="10" orient="horz" pos="113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schermvullend">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9144000" cy="6858000"/>
          </a:xfrm>
          <a:solidFill>
            <a:schemeClr val="bg1"/>
          </a:solidFill>
        </p:spPr>
        <p:txBody>
          <a:bodyPr anchor="ctr" anchorCtr="0"/>
          <a:lstStyle>
            <a:lvl1pPr algn="ctr">
              <a:defRPr>
                <a:solidFill>
                  <a:schemeClr val="tx1">
                    <a:lumMod val="50000"/>
                    <a:lumOff val="50000"/>
                  </a:schemeClr>
                </a:solidFill>
              </a:defRPr>
            </a:lvl1pPr>
          </a:lstStyle>
          <a:p>
            <a:r>
              <a:rPr lang="nl-BE"/>
              <a:t>Klik op dit pictogram </a:t>
            </a:r>
            <a:br>
              <a:rPr lang="nl-BE"/>
            </a:br>
            <a:br>
              <a:rPr lang="nl-BE"/>
            </a:br>
            <a:r>
              <a:rPr lang="nl-BE"/>
              <a:t>om een afbeelding in te voegen.</a:t>
            </a:r>
          </a:p>
        </p:txBody>
      </p:sp>
      <p:sp>
        <p:nvSpPr>
          <p:cNvPr id="19" name="Tijdelijke aanduiding voor tekst 18"/>
          <p:cNvSpPr>
            <a:spLocks noGrp="1"/>
          </p:cNvSpPr>
          <p:nvPr>
            <p:ph type="body" sz="quarter" idx="11" hasCustomPrompt="1"/>
          </p:nvPr>
        </p:nvSpPr>
        <p:spPr>
          <a:xfrm>
            <a:off x="4788000" y="1130400"/>
            <a:ext cx="6253200" cy="7153200"/>
          </a:xfrm>
          <a:custGeom>
            <a:avLst/>
            <a:gdLst>
              <a:gd name="connsiteX0" fmla="*/ 1681039 w 6253200"/>
              <a:gd name="connsiteY0" fmla="*/ 0 h 7153200"/>
              <a:gd name="connsiteX1" fmla="*/ 3728203 w 6253200"/>
              <a:gd name="connsiteY1" fmla="*/ 0 h 7153200"/>
              <a:gd name="connsiteX2" fmla="*/ 3728203 w 6253200"/>
              <a:gd name="connsiteY2" fmla="*/ 1913051 h 7153200"/>
              <a:gd name="connsiteX3" fmla="*/ 6253200 w 6253200"/>
              <a:gd name="connsiteY3" fmla="*/ 1913051 h 7153200"/>
              <a:gd name="connsiteX4" fmla="*/ 6253200 w 6253200"/>
              <a:gd name="connsiteY4" fmla="*/ 7153200 h 7153200"/>
              <a:gd name="connsiteX5" fmla="*/ 3332418 w 6253200"/>
              <a:gd name="connsiteY5" fmla="*/ 7153200 h 7153200"/>
              <a:gd name="connsiteX6" fmla="*/ 3332418 w 6253200"/>
              <a:gd name="connsiteY6" fmla="*/ 5243104 h 7153200"/>
              <a:gd name="connsiteX7" fmla="*/ 0 w 6253200"/>
              <a:gd name="connsiteY7" fmla="*/ 5243104 h 7153200"/>
              <a:gd name="connsiteX8" fmla="*/ 0 w 6253200"/>
              <a:gd name="connsiteY8" fmla="*/ 2895690 h 7153200"/>
              <a:gd name="connsiteX9" fmla="*/ 1681039 w 6253200"/>
              <a:gd name="connsiteY9" fmla="*/ 2895690 h 71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3200" h="7153200">
                <a:moveTo>
                  <a:pt x="1681039" y="0"/>
                </a:moveTo>
                <a:lnTo>
                  <a:pt x="3728203" y="0"/>
                </a:lnTo>
                <a:lnTo>
                  <a:pt x="3728203" y="1913051"/>
                </a:lnTo>
                <a:lnTo>
                  <a:pt x="6253200" y="1913051"/>
                </a:lnTo>
                <a:lnTo>
                  <a:pt x="6253200" y="7153200"/>
                </a:lnTo>
                <a:lnTo>
                  <a:pt x="3332418" y="7153200"/>
                </a:lnTo>
                <a:lnTo>
                  <a:pt x="3332418" y="5243104"/>
                </a:lnTo>
                <a:lnTo>
                  <a:pt x="0" y="5243104"/>
                </a:lnTo>
                <a:lnTo>
                  <a:pt x="0" y="2895690"/>
                </a:lnTo>
                <a:lnTo>
                  <a:pt x="1681039" y="2895690"/>
                </a:lnTo>
                <a:close/>
              </a:path>
            </a:pathLst>
          </a:custGeom>
          <a:blipFill>
            <a:blip r:embed="rId2"/>
            <a:stretch>
              <a:fillRect/>
            </a:stretch>
          </a:blipFill>
        </p:spPr>
        <p:txBody>
          <a:bodyPr wrap="square">
            <a:noAutofit/>
          </a:bodyPr>
          <a:lstStyle/>
          <a:p>
            <a:pPr lvl="0"/>
            <a:r>
              <a:rPr lang="nl-BE"/>
              <a:t> </a:t>
            </a:r>
          </a:p>
        </p:txBody>
      </p:sp>
      <p:sp>
        <p:nvSpPr>
          <p:cNvPr id="22" name="Tijdelijke aanduiding voor tekst 21"/>
          <p:cNvSpPr>
            <a:spLocks noGrp="1"/>
          </p:cNvSpPr>
          <p:nvPr>
            <p:ph type="body" sz="quarter" idx="12" hasCustomPrompt="1"/>
          </p:nvPr>
        </p:nvSpPr>
        <p:spPr>
          <a:xfrm>
            <a:off x="0" y="6156000"/>
            <a:ext cx="1843200" cy="702000"/>
          </a:xfrm>
          <a:blipFill>
            <a:blip r:embed="rId3"/>
            <a:stretch>
              <a:fillRect/>
            </a:stretch>
          </a:blipFill>
        </p:spPr>
        <p:txBody>
          <a:bodyPr/>
          <a:lstStyle>
            <a:lvl1pPr>
              <a:defRPr/>
            </a:lvl1pPr>
          </a:lstStyle>
          <a:p>
            <a:pPr lvl="0"/>
            <a:r>
              <a:rPr lang="nl-NL"/>
              <a:t> </a:t>
            </a:r>
            <a:endParaRPr lang="nl-BE"/>
          </a:p>
        </p:txBody>
      </p:sp>
    </p:spTree>
    <p:extLst>
      <p:ext uri="{BB962C8B-B14F-4D97-AF65-F5344CB8AC3E}">
        <p14:creationId xmlns:p14="http://schemas.microsoft.com/office/powerpoint/2010/main" val="207058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to + titel">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76156" y="0"/>
            <a:ext cx="1767844" cy="1566675"/>
          </a:xfrm>
          <a:prstGeom prst="rect">
            <a:avLst/>
          </a:prstGeom>
        </p:spPr>
      </p:pic>
      <p:sp>
        <p:nvSpPr>
          <p:cNvPr id="2" name="Titel 1"/>
          <p:cNvSpPr>
            <a:spLocks noGrp="1"/>
          </p:cNvSpPr>
          <p:nvPr>
            <p:ph type="title"/>
          </p:nvPr>
        </p:nvSpPr>
        <p:spPr/>
        <p:txBody>
          <a:bodyPr/>
          <a:lstStyle/>
          <a:p>
            <a:r>
              <a:rPr lang="nl-NL"/>
              <a:t>Klik om stijl te bewerken</a:t>
            </a:r>
            <a:endParaRPr lang="nl-BE"/>
          </a:p>
        </p:txBody>
      </p:sp>
      <p:sp>
        <p:nvSpPr>
          <p:cNvPr id="9" name="Tijdelijke aanduiding voor afbeelding 8"/>
          <p:cNvSpPr>
            <a:spLocks noGrp="1"/>
          </p:cNvSpPr>
          <p:nvPr>
            <p:ph type="pic" sz="quarter" idx="10" hasCustomPrompt="1"/>
          </p:nvPr>
        </p:nvSpPr>
        <p:spPr>
          <a:xfrm>
            <a:off x="668338" y="1915200"/>
            <a:ext cx="8475662" cy="4942800"/>
          </a:xfrm>
          <a:noFill/>
        </p:spPr>
        <p:txBody>
          <a:bodyPr anchor="ctr" anchorCtr="0"/>
          <a:lstStyle>
            <a:lvl1pPr algn="ctr">
              <a:defRPr>
                <a:solidFill>
                  <a:schemeClr val="tx1">
                    <a:lumMod val="50000"/>
                    <a:lumOff val="50000"/>
                  </a:schemeClr>
                </a:solidFill>
              </a:defRPr>
            </a:lvl1pPr>
          </a:lstStyle>
          <a:p>
            <a:r>
              <a:rPr lang="nl-BE"/>
              <a:t>Klik op dit pictogram </a:t>
            </a:r>
            <a:br>
              <a:rPr lang="nl-BE"/>
            </a:br>
            <a:br>
              <a:rPr lang="nl-BE"/>
            </a:br>
            <a:r>
              <a:rPr lang="nl-BE"/>
              <a:t>om een afbeelding in te voegen.</a:t>
            </a:r>
          </a:p>
        </p:txBody>
      </p:sp>
    </p:spTree>
    <p:extLst>
      <p:ext uri="{BB962C8B-B14F-4D97-AF65-F5344CB8AC3E}">
        <p14:creationId xmlns:p14="http://schemas.microsoft.com/office/powerpoint/2010/main" val="522186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 + tekst">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81037" y="646120"/>
            <a:ext cx="3132000" cy="583387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afbeelding 8"/>
          <p:cNvSpPr>
            <a:spLocks noGrp="1"/>
          </p:cNvSpPr>
          <p:nvPr>
            <p:ph type="pic" sz="quarter" idx="10" hasCustomPrompt="1"/>
          </p:nvPr>
        </p:nvSpPr>
        <p:spPr>
          <a:xfrm>
            <a:off x="4082400" y="0"/>
            <a:ext cx="5061600" cy="6858000"/>
          </a:xfrm>
          <a:noFill/>
        </p:spPr>
        <p:txBody>
          <a:bodyPr anchor="ctr" anchorCtr="0"/>
          <a:lstStyle>
            <a:lvl1pPr algn="ctr">
              <a:defRPr>
                <a:solidFill>
                  <a:schemeClr val="tx1">
                    <a:lumMod val="50000"/>
                    <a:lumOff val="50000"/>
                  </a:schemeClr>
                </a:solidFill>
              </a:defRPr>
            </a:lvl1pPr>
          </a:lstStyle>
          <a:p>
            <a:r>
              <a:rPr lang="nl-BE"/>
              <a:t>Klik op dit pictogram </a:t>
            </a:r>
            <a:br>
              <a:rPr lang="nl-BE"/>
            </a:br>
            <a:br>
              <a:rPr lang="nl-BE"/>
            </a:br>
            <a:r>
              <a:rPr lang="nl-BE"/>
              <a:t>om een afbeelding in te voegen.</a:t>
            </a:r>
          </a:p>
        </p:txBody>
      </p:sp>
      <p:sp>
        <p:nvSpPr>
          <p:cNvPr id="21" name="Tijdelijke aanduiding voor tekst 20"/>
          <p:cNvSpPr>
            <a:spLocks noGrp="1"/>
          </p:cNvSpPr>
          <p:nvPr>
            <p:ph type="body" sz="quarter" idx="11" hasCustomPrompt="1"/>
          </p:nvPr>
        </p:nvSpPr>
        <p:spPr>
          <a:xfrm>
            <a:off x="4215600" y="4395600"/>
            <a:ext cx="5490000" cy="2948400"/>
          </a:xfrm>
          <a:custGeom>
            <a:avLst/>
            <a:gdLst>
              <a:gd name="connsiteX0" fmla="*/ 0 w 5490000"/>
              <a:gd name="connsiteY0" fmla="*/ 0 h 2948400"/>
              <a:gd name="connsiteX1" fmla="*/ 877395 w 5490000"/>
              <a:gd name="connsiteY1" fmla="*/ 0 h 2948400"/>
              <a:gd name="connsiteX2" fmla="*/ 877395 w 5490000"/>
              <a:gd name="connsiteY2" fmla="*/ 516642 h 2948400"/>
              <a:gd name="connsiteX3" fmla="*/ 2940112 w 5490000"/>
              <a:gd name="connsiteY3" fmla="*/ 516642 h 2948400"/>
              <a:gd name="connsiteX4" fmla="*/ 2940112 w 5490000"/>
              <a:gd name="connsiteY4" fmla="*/ 984474 h 2948400"/>
              <a:gd name="connsiteX5" fmla="*/ 5490000 w 5490000"/>
              <a:gd name="connsiteY5" fmla="*/ 984474 h 2948400"/>
              <a:gd name="connsiteX6" fmla="*/ 5490000 w 5490000"/>
              <a:gd name="connsiteY6" fmla="*/ 2110018 h 2948400"/>
              <a:gd name="connsiteX7" fmla="*/ 3046438 w 5490000"/>
              <a:gd name="connsiteY7" fmla="*/ 2110018 h 2948400"/>
              <a:gd name="connsiteX8" fmla="*/ 3046438 w 5490000"/>
              <a:gd name="connsiteY8" fmla="*/ 2948400 h 2948400"/>
              <a:gd name="connsiteX9" fmla="*/ 2233088 w 5490000"/>
              <a:gd name="connsiteY9" fmla="*/ 2948400 h 2948400"/>
              <a:gd name="connsiteX10" fmla="*/ 2233088 w 5490000"/>
              <a:gd name="connsiteY10" fmla="*/ 2110018 h 2948400"/>
              <a:gd name="connsiteX11" fmla="*/ 733163 w 5490000"/>
              <a:gd name="connsiteY11" fmla="*/ 2110018 h 2948400"/>
              <a:gd name="connsiteX12" fmla="*/ 0 w 5490000"/>
              <a:gd name="connsiteY12" fmla="*/ 807246 h 294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90000" h="2948400">
                <a:moveTo>
                  <a:pt x="0" y="0"/>
                </a:moveTo>
                <a:lnTo>
                  <a:pt x="877395" y="0"/>
                </a:lnTo>
                <a:lnTo>
                  <a:pt x="877395" y="516642"/>
                </a:lnTo>
                <a:lnTo>
                  <a:pt x="2940112" y="516642"/>
                </a:lnTo>
                <a:lnTo>
                  <a:pt x="2940112" y="984474"/>
                </a:lnTo>
                <a:lnTo>
                  <a:pt x="5490000" y="984474"/>
                </a:lnTo>
                <a:lnTo>
                  <a:pt x="5490000" y="2110018"/>
                </a:lnTo>
                <a:lnTo>
                  <a:pt x="3046438" y="2110018"/>
                </a:lnTo>
                <a:lnTo>
                  <a:pt x="3046438" y="2948400"/>
                </a:lnTo>
                <a:lnTo>
                  <a:pt x="2233088" y="2948400"/>
                </a:lnTo>
                <a:lnTo>
                  <a:pt x="2233088" y="2110018"/>
                </a:lnTo>
                <a:lnTo>
                  <a:pt x="733163" y="2110018"/>
                </a:lnTo>
                <a:lnTo>
                  <a:pt x="0" y="807246"/>
                </a:lnTo>
                <a:close/>
              </a:path>
            </a:pathLst>
          </a:custGeom>
          <a:blipFill>
            <a:blip r:embed="rId2"/>
            <a:stretch>
              <a:fillRect/>
            </a:stretch>
          </a:blipFill>
        </p:spPr>
        <p:txBody>
          <a:bodyPr wrap="square">
            <a:noAutofit/>
          </a:bodyPr>
          <a:lstStyle>
            <a:lvl1pPr>
              <a:defRPr/>
            </a:lvl1pPr>
          </a:lstStyle>
          <a:p>
            <a:pPr lvl="0"/>
            <a:r>
              <a:rPr lang="nl-NL"/>
              <a:t> </a:t>
            </a:r>
            <a:endParaRPr lang="nl-BE"/>
          </a:p>
        </p:txBody>
      </p:sp>
    </p:spTree>
    <p:extLst>
      <p:ext uri="{BB962C8B-B14F-4D97-AF65-F5344CB8AC3E}">
        <p14:creationId xmlns:p14="http://schemas.microsoft.com/office/powerpoint/2010/main" val="3929706431"/>
      </p:ext>
    </p:extLst>
  </p:cSld>
  <p:clrMapOvr>
    <a:masterClrMapping/>
  </p:clrMapOvr>
  <p:extLst>
    <p:ext uri="{DCECCB84-F9BA-43D5-87BE-67443E8EF086}">
      <p15:sldGuideLst xmlns:p15="http://schemas.microsoft.com/office/powerpoint/2012/main">
        <p15:guide id="2" pos="2404" userDrawn="1">
          <p15:clr>
            <a:srgbClr val="FBAE40"/>
          </p15:clr>
        </p15:guide>
        <p15:guide id="3" pos="427" userDrawn="1">
          <p15:clr>
            <a:srgbClr val="FBAE40"/>
          </p15:clr>
        </p15:guide>
        <p15:guide id="4" orient="horz" pos="397" userDrawn="1">
          <p15:clr>
            <a:srgbClr val="FBAE40"/>
          </p15:clr>
        </p15:guide>
        <p15:guide id="5" orient="horz" pos="408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presentatie">
    <p:spTree>
      <p:nvGrpSpPr>
        <p:cNvPr id="1" name=""/>
        <p:cNvGrpSpPr/>
        <p:nvPr/>
      </p:nvGrpSpPr>
      <p:grpSpPr>
        <a:xfrm>
          <a:off x="0" y="0"/>
          <a:ext cx="0" cy="0"/>
          <a:chOff x="0" y="0"/>
          <a:chExt cx="0" cy="0"/>
        </a:xfrm>
      </p:grpSpPr>
      <p:pic>
        <p:nvPicPr>
          <p:cNvPr id="31" name="Afbeelding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82651"/>
            <a:ext cx="3938024" cy="969266"/>
          </a:xfrm>
          <a:prstGeom prst="rect">
            <a:avLst/>
          </a:prstGeom>
        </p:spPr>
      </p:pic>
      <p:pic>
        <p:nvPicPr>
          <p:cNvPr id="32" name="Afbeelding 3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69935" y="0"/>
            <a:ext cx="3074065" cy="6858000"/>
          </a:xfrm>
          <a:prstGeom prst="rect">
            <a:avLst/>
          </a:prstGeom>
        </p:spPr>
      </p:pic>
      <p:sp>
        <p:nvSpPr>
          <p:cNvPr id="2" name="Titel 1"/>
          <p:cNvSpPr>
            <a:spLocks noGrp="1"/>
          </p:cNvSpPr>
          <p:nvPr>
            <p:ph type="ctrTitle"/>
          </p:nvPr>
        </p:nvSpPr>
        <p:spPr>
          <a:xfrm>
            <a:off x="669128" y="500400"/>
            <a:ext cx="6181200" cy="1986372"/>
          </a:xfrm>
        </p:spPr>
        <p:txBody>
          <a:bodyPr anchor="b" anchorCtr="0">
            <a:normAutofit/>
          </a:bodyPr>
          <a:lstStyle>
            <a:lvl1pPr algn="l">
              <a:lnSpc>
                <a:spcPct val="101000"/>
              </a:lnSpc>
              <a:defRPr sz="42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688176" y="2563810"/>
            <a:ext cx="6169824" cy="2317914"/>
          </a:xfrm>
        </p:spPr>
        <p:txBody>
          <a:bodyPr anchor="t" anchorCtr="0">
            <a:normAutofit/>
          </a:bodyPr>
          <a:lstStyle>
            <a:lvl1pPr marL="0" indent="0" algn="l">
              <a:lnSpc>
                <a:spcPct val="103000"/>
              </a:lnSpc>
              <a:buNone/>
              <a:defRPr sz="22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4" name="Tijdelijke aanduiding voor tekst 13"/>
          <p:cNvSpPr>
            <a:spLocks noGrp="1"/>
          </p:cNvSpPr>
          <p:nvPr>
            <p:ph type="body" sz="quarter" idx="10" hasCustomPrompt="1"/>
          </p:nvPr>
        </p:nvSpPr>
        <p:spPr>
          <a:xfrm>
            <a:off x="697700" y="267497"/>
            <a:ext cx="4130182" cy="197507"/>
          </a:xfrm>
        </p:spPr>
        <p:txBody>
          <a:bodyPr anchor="t" anchorCtr="0">
            <a:noAutofit/>
          </a:bodyPr>
          <a:lstStyle>
            <a:lvl1pPr marL="0" indent="0" algn="l">
              <a:lnSpc>
                <a:spcPct val="100000"/>
              </a:lnSpc>
              <a:buNone/>
              <a:defRPr sz="1000" b="1" baseline="0">
                <a:solidFill>
                  <a:schemeClr val="accent1"/>
                </a:solidFill>
              </a:defRPr>
            </a:lvl1pPr>
            <a:lvl2pPr marL="0" indent="0">
              <a:lnSpc>
                <a:spcPct val="100000"/>
              </a:lnSpc>
              <a:spcBef>
                <a:spcPts val="0"/>
              </a:spcBef>
              <a:buNone/>
              <a:defRPr sz="1000" b="1">
                <a:solidFill>
                  <a:schemeClr val="accent1"/>
                </a:solidFill>
              </a:defRPr>
            </a:lvl2pPr>
            <a:lvl3pPr marL="0" indent="0">
              <a:lnSpc>
                <a:spcPct val="100000"/>
              </a:lnSpc>
              <a:spcBef>
                <a:spcPts val="0"/>
              </a:spcBef>
              <a:buNone/>
              <a:defRPr sz="1000" b="1">
                <a:solidFill>
                  <a:schemeClr val="accent1"/>
                </a:solidFill>
              </a:defRPr>
            </a:lvl3pPr>
            <a:lvl4pPr marL="0" indent="0">
              <a:lnSpc>
                <a:spcPct val="100000"/>
              </a:lnSpc>
              <a:spcBef>
                <a:spcPts val="0"/>
              </a:spcBef>
              <a:buNone/>
              <a:defRPr sz="1000" b="1">
                <a:solidFill>
                  <a:schemeClr val="accent1"/>
                </a:solidFill>
              </a:defRPr>
            </a:lvl4pPr>
            <a:lvl5pPr marL="0" indent="0">
              <a:lnSpc>
                <a:spcPct val="100000"/>
              </a:lnSpc>
              <a:spcBef>
                <a:spcPts val="0"/>
              </a:spcBef>
              <a:buNone/>
              <a:defRPr sz="1000" b="1">
                <a:solidFill>
                  <a:schemeClr val="accent1"/>
                </a:solidFill>
              </a:defRPr>
            </a:lvl5pPr>
          </a:lstStyle>
          <a:p>
            <a:pPr lvl="0"/>
            <a:r>
              <a:rPr lang="nl-NL"/>
              <a:t>Klik om de datum in te voegen.</a:t>
            </a:r>
            <a:endParaRPr lang="nl-BE"/>
          </a:p>
        </p:txBody>
      </p:sp>
    </p:spTree>
    <p:extLst>
      <p:ext uri="{BB962C8B-B14F-4D97-AF65-F5344CB8AC3E}">
        <p14:creationId xmlns:p14="http://schemas.microsoft.com/office/powerpoint/2010/main" val="1545615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presentatie + foto">
    <p:spTree>
      <p:nvGrpSpPr>
        <p:cNvPr id="1" name=""/>
        <p:cNvGrpSpPr/>
        <p:nvPr/>
      </p:nvGrpSpPr>
      <p:grpSpPr>
        <a:xfrm>
          <a:off x="0" y="0"/>
          <a:ext cx="0" cy="0"/>
          <a:chOff x="0" y="0"/>
          <a:chExt cx="0" cy="0"/>
        </a:xfrm>
      </p:grpSpPr>
      <p:pic>
        <p:nvPicPr>
          <p:cNvPr id="31" name="Afbeelding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82651"/>
            <a:ext cx="3938024" cy="969266"/>
          </a:xfrm>
          <a:prstGeom prst="rect">
            <a:avLst/>
          </a:prstGeom>
        </p:spPr>
      </p:pic>
      <p:sp>
        <p:nvSpPr>
          <p:cNvPr id="2" name="Titel 1"/>
          <p:cNvSpPr>
            <a:spLocks noGrp="1"/>
          </p:cNvSpPr>
          <p:nvPr>
            <p:ph type="ctrTitle"/>
          </p:nvPr>
        </p:nvSpPr>
        <p:spPr>
          <a:xfrm>
            <a:off x="669128" y="500400"/>
            <a:ext cx="4738072" cy="1987200"/>
          </a:xfrm>
        </p:spPr>
        <p:txBody>
          <a:bodyPr anchor="b" anchorCtr="0">
            <a:normAutofit/>
          </a:bodyPr>
          <a:lstStyle>
            <a:lvl1pPr algn="l">
              <a:lnSpc>
                <a:spcPct val="101000"/>
              </a:lnSpc>
              <a:defRPr sz="42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688176" y="2563810"/>
            <a:ext cx="4719024" cy="2317914"/>
          </a:xfrm>
        </p:spPr>
        <p:txBody>
          <a:bodyPr anchor="t" anchorCtr="0">
            <a:normAutofit/>
          </a:bodyPr>
          <a:lstStyle>
            <a:lvl1pPr marL="0" indent="0" algn="l">
              <a:lnSpc>
                <a:spcPct val="103000"/>
              </a:lnSpc>
              <a:buNone/>
              <a:defRPr sz="22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4" name="Tijdelijke aanduiding voor tekst 13"/>
          <p:cNvSpPr>
            <a:spLocks noGrp="1"/>
          </p:cNvSpPr>
          <p:nvPr>
            <p:ph type="body" sz="quarter" idx="10" hasCustomPrompt="1"/>
          </p:nvPr>
        </p:nvSpPr>
        <p:spPr>
          <a:xfrm>
            <a:off x="697700" y="267497"/>
            <a:ext cx="4130182" cy="197507"/>
          </a:xfrm>
        </p:spPr>
        <p:txBody>
          <a:bodyPr anchor="t" anchorCtr="0">
            <a:noAutofit/>
          </a:bodyPr>
          <a:lstStyle>
            <a:lvl1pPr marL="0" indent="0" algn="l">
              <a:lnSpc>
                <a:spcPct val="100000"/>
              </a:lnSpc>
              <a:buNone/>
              <a:defRPr sz="1000" b="1" baseline="0">
                <a:solidFill>
                  <a:schemeClr val="accent1"/>
                </a:solidFill>
              </a:defRPr>
            </a:lvl1pPr>
            <a:lvl2pPr marL="0" indent="0">
              <a:lnSpc>
                <a:spcPct val="100000"/>
              </a:lnSpc>
              <a:spcBef>
                <a:spcPts val="0"/>
              </a:spcBef>
              <a:buNone/>
              <a:defRPr sz="1000" b="1">
                <a:solidFill>
                  <a:schemeClr val="accent1"/>
                </a:solidFill>
              </a:defRPr>
            </a:lvl2pPr>
            <a:lvl3pPr marL="0" indent="0">
              <a:lnSpc>
                <a:spcPct val="100000"/>
              </a:lnSpc>
              <a:spcBef>
                <a:spcPts val="0"/>
              </a:spcBef>
              <a:buNone/>
              <a:defRPr sz="1000" b="1">
                <a:solidFill>
                  <a:schemeClr val="accent1"/>
                </a:solidFill>
              </a:defRPr>
            </a:lvl3pPr>
            <a:lvl4pPr marL="0" indent="0">
              <a:lnSpc>
                <a:spcPct val="100000"/>
              </a:lnSpc>
              <a:spcBef>
                <a:spcPts val="0"/>
              </a:spcBef>
              <a:buNone/>
              <a:defRPr sz="1000" b="1">
                <a:solidFill>
                  <a:schemeClr val="accent1"/>
                </a:solidFill>
              </a:defRPr>
            </a:lvl4pPr>
            <a:lvl5pPr marL="0" indent="0">
              <a:lnSpc>
                <a:spcPct val="100000"/>
              </a:lnSpc>
              <a:spcBef>
                <a:spcPts val="0"/>
              </a:spcBef>
              <a:buNone/>
              <a:defRPr sz="1000" b="1">
                <a:solidFill>
                  <a:schemeClr val="accent1"/>
                </a:solidFill>
              </a:defRPr>
            </a:lvl5pPr>
          </a:lstStyle>
          <a:p>
            <a:pPr lvl="0"/>
            <a:r>
              <a:rPr lang="nl-NL"/>
              <a:t>Klik om de datum in te voegen.</a:t>
            </a:r>
            <a:endParaRPr lang="nl-BE"/>
          </a:p>
        </p:txBody>
      </p:sp>
      <p:sp>
        <p:nvSpPr>
          <p:cNvPr id="5" name="Tijdelijke aanduiding voor afbeelding 4"/>
          <p:cNvSpPr>
            <a:spLocks noGrp="1"/>
          </p:cNvSpPr>
          <p:nvPr>
            <p:ph type="pic" sz="quarter" idx="11" hasCustomPrompt="1"/>
          </p:nvPr>
        </p:nvSpPr>
        <p:spPr>
          <a:xfrm>
            <a:off x="6076328" y="0"/>
            <a:ext cx="3060000" cy="6851650"/>
          </a:xfrm>
        </p:spPr>
        <p:txBody>
          <a:bodyPr anchor="ctr" anchorCtr="0"/>
          <a:lstStyle>
            <a:lvl1pPr algn="ctr">
              <a:defRPr>
                <a:solidFill>
                  <a:schemeClr val="bg1"/>
                </a:solidFill>
              </a:defRPr>
            </a:lvl1pPr>
          </a:lstStyle>
          <a:p>
            <a:br>
              <a:rPr lang="nl-BE"/>
            </a:br>
            <a:r>
              <a:rPr lang="nl-BE"/>
              <a:t>Klik op dit pictogram</a:t>
            </a:r>
            <a:br>
              <a:rPr lang="nl-BE"/>
            </a:br>
            <a:br>
              <a:rPr lang="nl-BE"/>
            </a:br>
            <a:r>
              <a:rPr lang="nl-BE"/>
              <a:t>om een afbeelding in te voegen.</a:t>
            </a:r>
          </a:p>
        </p:txBody>
      </p:sp>
      <p:sp>
        <p:nvSpPr>
          <p:cNvPr id="36" name="Tijdelijke aanduiding voor tekst 35"/>
          <p:cNvSpPr>
            <a:spLocks noGrp="1"/>
          </p:cNvSpPr>
          <p:nvPr>
            <p:ph type="body" sz="quarter" idx="12" hasCustomPrompt="1"/>
          </p:nvPr>
        </p:nvSpPr>
        <p:spPr>
          <a:xfrm>
            <a:off x="4039200" y="4370400"/>
            <a:ext cx="5666400" cy="2988000"/>
          </a:xfrm>
          <a:custGeom>
            <a:avLst/>
            <a:gdLst>
              <a:gd name="connsiteX0" fmla="*/ 0 w 5666400"/>
              <a:gd name="connsiteY0" fmla="*/ 0 h 2988000"/>
              <a:gd name="connsiteX1" fmla="*/ 820581 w 5666400"/>
              <a:gd name="connsiteY1" fmla="*/ 0 h 2988000"/>
              <a:gd name="connsiteX2" fmla="*/ 820581 w 5666400"/>
              <a:gd name="connsiteY2" fmla="*/ 553856 h 2988000"/>
              <a:gd name="connsiteX3" fmla="*/ 2967656 w 5666400"/>
              <a:gd name="connsiteY3" fmla="*/ 553856 h 2988000"/>
              <a:gd name="connsiteX4" fmla="*/ 2967656 w 5666400"/>
              <a:gd name="connsiteY4" fmla="*/ 1009674 h 2988000"/>
              <a:gd name="connsiteX5" fmla="*/ 5666400 w 5666400"/>
              <a:gd name="connsiteY5" fmla="*/ 1009674 h 2988000"/>
              <a:gd name="connsiteX6" fmla="*/ 5666400 w 5666400"/>
              <a:gd name="connsiteY6" fmla="*/ 2988000 h 2988000"/>
              <a:gd name="connsiteX7" fmla="*/ 0 w 5666400"/>
              <a:gd name="connsiteY7" fmla="*/ 2988000 h 29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6400" h="2988000">
                <a:moveTo>
                  <a:pt x="0" y="0"/>
                </a:moveTo>
                <a:lnTo>
                  <a:pt x="820581" y="0"/>
                </a:lnTo>
                <a:lnTo>
                  <a:pt x="820581" y="553856"/>
                </a:lnTo>
                <a:lnTo>
                  <a:pt x="2967656" y="553856"/>
                </a:lnTo>
                <a:lnTo>
                  <a:pt x="2967656" y="1009674"/>
                </a:lnTo>
                <a:lnTo>
                  <a:pt x="5666400" y="1009674"/>
                </a:lnTo>
                <a:lnTo>
                  <a:pt x="5666400" y="2988000"/>
                </a:lnTo>
                <a:lnTo>
                  <a:pt x="0" y="2988000"/>
                </a:lnTo>
                <a:close/>
              </a:path>
            </a:pathLst>
          </a:custGeom>
          <a:blipFill>
            <a:blip r:embed="rId3"/>
            <a:stretch>
              <a:fillRect/>
            </a:stretch>
          </a:blipFill>
        </p:spPr>
        <p:txBody>
          <a:bodyPr wrap="square">
            <a:noAutofit/>
          </a:bodyPr>
          <a:lstStyle>
            <a:lvl1pPr>
              <a:defRPr/>
            </a:lvl1pPr>
          </a:lstStyle>
          <a:p>
            <a:pPr lvl="0"/>
            <a:r>
              <a:rPr lang="nl-NL"/>
              <a:t>  </a:t>
            </a:r>
            <a:endParaRPr lang="nl-BE"/>
          </a:p>
        </p:txBody>
      </p:sp>
    </p:spTree>
    <p:extLst>
      <p:ext uri="{BB962C8B-B14F-4D97-AF65-F5344CB8AC3E}">
        <p14:creationId xmlns:p14="http://schemas.microsoft.com/office/powerpoint/2010/main" val="1935449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hoofdstuk">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591059" cy="1615443"/>
          </a:xfrm>
          <a:prstGeom prst="rect">
            <a:avLst/>
          </a:prstGeom>
        </p:spPr>
      </p:pic>
      <p:pic>
        <p:nvPicPr>
          <p:cNvPr id="5" name="Afbeelding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91727" y="0"/>
            <a:ext cx="652273" cy="2502413"/>
          </a:xfrm>
          <a:prstGeom prst="rect">
            <a:avLst/>
          </a:prstGeom>
        </p:spPr>
      </p:pic>
      <p:pic>
        <p:nvPicPr>
          <p:cNvPr id="6" name="Afbeelding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090156"/>
            <a:ext cx="5766828" cy="1767844"/>
          </a:xfrm>
          <a:prstGeom prst="rect">
            <a:avLst/>
          </a:prstGeom>
        </p:spPr>
      </p:pic>
      <p:sp>
        <p:nvSpPr>
          <p:cNvPr id="2" name="Titel 1"/>
          <p:cNvSpPr>
            <a:spLocks noGrp="1"/>
          </p:cNvSpPr>
          <p:nvPr>
            <p:ph type="ctrTitle"/>
          </p:nvPr>
        </p:nvSpPr>
        <p:spPr>
          <a:xfrm>
            <a:off x="685800" y="1231200"/>
            <a:ext cx="7772400" cy="1986372"/>
          </a:xfrm>
        </p:spPr>
        <p:txBody>
          <a:bodyPr anchor="b" anchorCtr="0">
            <a:normAutofit/>
          </a:bodyPr>
          <a:lstStyle>
            <a:lvl1pPr algn="ctr">
              <a:lnSpc>
                <a:spcPct val="101000"/>
              </a:lnSpc>
              <a:defRPr sz="42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685800" y="3297234"/>
            <a:ext cx="7772400" cy="2317914"/>
          </a:xfrm>
        </p:spPr>
        <p:txBody>
          <a:bodyPr anchor="t" anchorCtr="0">
            <a:normAutofit/>
          </a:bodyPr>
          <a:lstStyle>
            <a:lvl1pPr marL="0" indent="0" algn="ctr">
              <a:lnSpc>
                <a:spcPct val="103000"/>
              </a:lnSpc>
              <a:buNone/>
              <a:defRPr sz="22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4" name="Tijdelijke aanduiding voor tekst 13"/>
          <p:cNvSpPr>
            <a:spLocks noGrp="1"/>
          </p:cNvSpPr>
          <p:nvPr>
            <p:ph type="body" sz="quarter" idx="10" hasCustomPrompt="1"/>
          </p:nvPr>
        </p:nvSpPr>
        <p:spPr>
          <a:xfrm>
            <a:off x="2506909" y="267497"/>
            <a:ext cx="4130182" cy="197507"/>
          </a:xfrm>
        </p:spPr>
        <p:txBody>
          <a:bodyPr anchor="t" anchorCtr="0">
            <a:noAutofit/>
          </a:bodyPr>
          <a:lstStyle>
            <a:lvl1pPr marL="0" indent="0" algn="ctr">
              <a:lnSpc>
                <a:spcPct val="100000"/>
              </a:lnSpc>
              <a:buNone/>
              <a:defRPr sz="1000" b="1" baseline="0">
                <a:solidFill>
                  <a:schemeClr val="accent1"/>
                </a:solidFill>
              </a:defRPr>
            </a:lvl1pPr>
            <a:lvl2pPr marL="0" indent="0">
              <a:lnSpc>
                <a:spcPct val="100000"/>
              </a:lnSpc>
              <a:spcBef>
                <a:spcPts val="0"/>
              </a:spcBef>
              <a:buNone/>
              <a:defRPr sz="1000" b="1">
                <a:solidFill>
                  <a:schemeClr val="accent1"/>
                </a:solidFill>
              </a:defRPr>
            </a:lvl2pPr>
            <a:lvl3pPr marL="0" indent="0">
              <a:lnSpc>
                <a:spcPct val="100000"/>
              </a:lnSpc>
              <a:spcBef>
                <a:spcPts val="0"/>
              </a:spcBef>
              <a:buNone/>
              <a:defRPr sz="1000" b="1">
                <a:solidFill>
                  <a:schemeClr val="accent1"/>
                </a:solidFill>
              </a:defRPr>
            </a:lvl3pPr>
            <a:lvl4pPr marL="0" indent="0">
              <a:lnSpc>
                <a:spcPct val="100000"/>
              </a:lnSpc>
              <a:spcBef>
                <a:spcPts val="0"/>
              </a:spcBef>
              <a:buNone/>
              <a:defRPr sz="1000" b="1">
                <a:solidFill>
                  <a:schemeClr val="accent1"/>
                </a:solidFill>
              </a:defRPr>
            </a:lvl4pPr>
            <a:lvl5pPr marL="0" indent="0">
              <a:lnSpc>
                <a:spcPct val="100000"/>
              </a:lnSpc>
              <a:spcBef>
                <a:spcPts val="0"/>
              </a:spcBef>
              <a:buNone/>
              <a:defRPr sz="1000" b="1">
                <a:solidFill>
                  <a:schemeClr val="accent1"/>
                </a:solidFill>
              </a:defRPr>
            </a:lvl5pPr>
          </a:lstStyle>
          <a:p>
            <a:pPr lvl="0"/>
            <a:r>
              <a:rPr lang="nl-NL"/>
              <a:t>Klik om de datum in te voegen.</a:t>
            </a:r>
            <a:endParaRPr lang="nl-BE"/>
          </a:p>
        </p:txBody>
      </p:sp>
    </p:spTree>
    <p:extLst>
      <p:ext uri="{BB962C8B-B14F-4D97-AF65-F5344CB8AC3E}">
        <p14:creationId xmlns:p14="http://schemas.microsoft.com/office/powerpoint/2010/main" val="3173029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otscherm">
    <p:spTree>
      <p:nvGrpSpPr>
        <p:cNvPr id="1" name=""/>
        <p:cNvGrpSpPr/>
        <p:nvPr/>
      </p:nvGrpSpPr>
      <p:grpSpPr>
        <a:xfrm>
          <a:off x="0" y="0"/>
          <a:ext cx="0" cy="0"/>
          <a:chOff x="0" y="0"/>
          <a:chExt cx="0" cy="0"/>
        </a:xfrm>
      </p:grpSpPr>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83" y="5319730"/>
            <a:ext cx="9144000" cy="1550915"/>
          </a:xfrm>
          <a:prstGeom prst="rect">
            <a:avLst/>
          </a:prstGeom>
        </p:spPr>
      </p:pic>
      <p:sp>
        <p:nvSpPr>
          <p:cNvPr id="14" name="Tijdelijke aanduiding voor tekst 13"/>
          <p:cNvSpPr>
            <a:spLocks noGrp="1"/>
          </p:cNvSpPr>
          <p:nvPr>
            <p:ph type="body" sz="quarter" idx="10" hasCustomPrompt="1"/>
          </p:nvPr>
        </p:nvSpPr>
        <p:spPr>
          <a:xfrm>
            <a:off x="2751084" y="5354543"/>
            <a:ext cx="6400800" cy="1516102"/>
          </a:xfrm>
          <a:solidFill>
            <a:schemeClr val="tx1"/>
          </a:solidFill>
        </p:spPr>
        <p:txBody>
          <a:bodyPr lIns="108000" tIns="108000" rIns="144000" bIns="108000" anchor="b" anchorCtr="0">
            <a:normAutofit/>
          </a:bodyPr>
          <a:lstStyle>
            <a:lvl1pPr algn="r">
              <a:defRPr sz="1200" baseline="0">
                <a:solidFill>
                  <a:schemeClr val="tx1">
                    <a:lumMod val="50000"/>
                    <a:lumOff val="50000"/>
                  </a:schemeClr>
                </a:solidFill>
              </a:defRPr>
            </a:lvl1pPr>
          </a:lstStyle>
          <a:p>
            <a:pPr lvl="0"/>
            <a:r>
              <a:rPr lang="nl-BE"/>
              <a:t>[ indien je logo’s wil plaatsen: klik op de kaderrand van dit zwarte vlak en verwijder het ]</a:t>
            </a:r>
          </a:p>
        </p:txBody>
      </p:sp>
      <p:sp>
        <p:nvSpPr>
          <p:cNvPr id="2" name="Titel 1"/>
          <p:cNvSpPr>
            <a:spLocks noGrp="1"/>
          </p:cNvSpPr>
          <p:nvPr>
            <p:ph type="title" hasCustomPrompt="1"/>
          </p:nvPr>
        </p:nvSpPr>
        <p:spPr/>
        <p:txBody>
          <a:bodyPr/>
          <a:lstStyle>
            <a:lvl1pPr>
              <a:defRPr/>
            </a:lvl1pPr>
          </a:lstStyle>
          <a:p>
            <a:r>
              <a:rPr lang="nl-NL"/>
              <a:t>Klik en voeg de slotgroet in.</a:t>
            </a:r>
            <a:endParaRPr lang="nl-BE"/>
          </a:p>
        </p:txBody>
      </p:sp>
      <p:sp>
        <p:nvSpPr>
          <p:cNvPr id="3" name="Tijdelijke aanduiding voor inhoud 2"/>
          <p:cNvSpPr>
            <a:spLocks noGrp="1"/>
          </p:cNvSpPr>
          <p:nvPr>
            <p:ph idx="1"/>
          </p:nvPr>
        </p:nvSpPr>
        <p:spPr>
          <a:xfrm>
            <a:off x="3351601" y="2114542"/>
            <a:ext cx="5201192" cy="4168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 y="-7883"/>
            <a:ext cx="2301245" cy="4005080"/>
          </a:xfrm>
          <a:prstGeom prst="rect">
            <a:avLst/>
          </a:prstGeom>
        </p:spPr>
      </p:pic>
    </p:spTree>
    <p:extLst>
      <p:ext uri="{BB962C8B-B14F-4D97-AF65-F5344CB8AC3E}">
        <p14:creationId xmlns:p14="http://schemas.microsoft.com/office/powerpoint/2010/main" val="2020918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presentatie">
    <p:spTree>
      <p:nvGrpSpPr>
        <p:cNvPr id="1" name=""/>
        <p:cNvGrpSpPr/>
        <p:nvPr/>
      </p:nvGrpSpPr>
      <p:grpSpPr>
        <a:xfrm>
          <a:off x="0" y="0"/>
          <a:ext cx="0" cy="0"/>
          <a:chOff x="0" y="0"/>
          <a:chExt cx="0" cy="0"/>
        </a:xfrm>
      </p:grpSpPr>
      <p:pic>
        <p:nvPicPr>
          <p:cNvPr id="31" name="Afbeelding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82651"/>
            <a:ext cx="3938024" cy="969266"/>
          </a:xfrm>
          <a:prstGeom prst="rect">
            <a:avLst/>
          </a:prstGeom>
        </p:spPr>
      </p:pic>
      <p:pic>
        <p:nvPicPr>
          <p:cNvPr id="32" name="Afbeelding 3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69935" y="0"/>
            <a:ext cx="3074065" cy="6858000"/>
          </a:xfrm>
          <a:prstGeom prst="rect">
            <a:avLst/>
          </a:prstGeom>
        </p:spPr>
      </p:pic>
      <p:sp>
        <p:nvSpPr>
          <p:cNvPr id="2" name="Titel 1"/>
          <p:cNvSpPr>
            <a:spLocks noGrp="1"/>
          </p:cNvSpPr>
          <p:nvPr>
            <p:ph type="ctrTitle"/>
          </p:nvPr>
        </p:nvSpPr>
        <p:spPr>
          <a:xfrm>
            <a:off x="669128" y="500400"/>
            <a:ext cx="6181200" cy="1986372"/>
          </a:xfrm>
        </p:spPr>
        <p:txBody>
          <a:bodyPr anchor="b" anchorCtr="0">
            <a:normAutofit/>
          </a:bodyPr>
          <a:lstStyle>
            <a:lvl1pPr algn="l">
              <a:lnSpc>
                <a:spcPct val="101000"/>
              </a:lnSpc>
              <a:defRPr sz="42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688176" y="2563810"/>
            <a:ext cx="6169824" cy="2317914"/>
          </a:xfrm>
        </p:spPr>
        <p:txBody>
          <a:bodyPr anchor="t" anchorCtr="0">
            <a:normAutofit/>
          </a:bodyPr>
          <a:lstStyle>
            <a:lvl1pPr marL="0" indent="0" algn="l">
              <a:lnSpc>
                <a:spcPct val="103000"/>
              </a:lnSpc>
              <a:buNone/>
              <a:defRPr sz="22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4" name="Tijdelijke aanduiding voor tekst 13"/>
          <p:cNvSpPr>
            <a:spLocks noGrp="1"/>
          </p:cNvSpPr>
          <p:nvPr>
            <p:ph type="body" sz="quarter" idx="10" hasCustomPrompt="1"/>
          </p:nvPr>
        </p:nvSpPr>
        <p:spPr>
          <a:xfrm>
            <a:off x="697700" y="267497"/>
            <a:ext cx="4130182" cy="197507"/>
          </a:xfrm>
        </p:spPr>
        <p:txBody>
          <a:bodyPr anchor="t" anchorCtr="0">
            <a:noAutofit/>
          </a:bodyPr>
          <a:lstStyle>
            <a:lvl1pPr marL="0" indent="0" algn="l">
              <a:lnSpc>
                <a:spcPct val="100000"/>
              </a:lnSpc>
              <a:buNone/>
              <a:defRPr sz="1000" b="1" baseline="0">
                <a:solidFill>
                  <a:schemeClr val="accent1"/>
                </a:solidFill>
              </a:defRPr>
            </a:lvl1pPr>
            <a:lvl2pPr marL="0" indent="0">
              <a:lnSpc>
                <a:spcPct val="100000"/>
              </a:lnSpc>
              <a:spcBef>
                <a:spcPts val="0"/>
              </a:spcBef>
              <a:buNone/>
              <a:defRPr sz="1000" b="1">
                <a:solidFill>
                  <a:schemeClr val="accent1"/>
                </a:solidFill>
              </a:defRPr>
            </a:lvl2pPr>
            <a:lvl3pPr marL="0" indent="0">
              <a:lnSpc>
                <a:spcPct val="100000"/>
              </a:lnSpc>
              <a:spcBef>
                <a:spcPts val="0"/>
              </a:spcBef>
              <a:buNone/>
              <a:defRPr sz="1000" b="1">
                <a:solidFill>
                  <a:schemeClr val="accent1"/>
                </a:solidFill>
              </a:defRPr>
            </a:lvl3pPr>
            <a:lvl4pPr marL="0" indent="0">
              <a:lnSpc>
                <a:spcPct val="100000"/>
              </a:lnSpc>
              <a:spcBef>
                <a:spcPts val="0"/>
              </a:spcBef>
              <a:buNone/>
              <a:defRPr sz="1000" b="1">
                <a:solidFill>
                  <a:schemeClr val="accent1"/>
                </a:solidFill>
              </a:defRPr>
            </a:lvl4pPr>
            <a:lvl5pPr marL="0" indent="0">
              <a:lnSpc>
                <a:spcPct val="100000"/>
              </a:lnSpc>
              <a:spcBef>
                <a:spcPts val="0"/>
              </a:spcBef>
              <a:buNone/>
              <a:defRPr sz="1000" b="1">
                <a:solidFill>
                  <a:schemeClr val="accent1"/>
                </a:solidFill>
              </a:defRPr>
            </a:lvl5pPr>
          </a:lstStyle>
          <a:p>
            <a:pPr lvl="0"/>
            <a:r>
              <a:rPr lang="nl-NL"/>
              <a:t>Klik om de datum in te voegen.</a:t>
            </a:r>
            <a:endParaRPr lang="nl-BE"/>
          </a:p>
        </p:txBody>
      </p:sp>
    </p:spTree>
    <p:extLst>
      <p:ext uri="{BB962C8B-B14F-4D97-AF65-F5344CB8AC3E}">
        <p14:creationId xmlns:p14="http://schemas.microsoft.com/office/powerpoint/2010/main" val="969220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presentatie + foto">
    <p:spTree>
      <p:nvGrpSpPr>
        <p:cNvPr id="1" name=""/>
        <p:cNvGrpSpPr/>
        <p:nvPr/>
      </p:nvGrpSpPr>
      <p:grpSpPr>
        <a:xfrm>
          <a:off x="0" y="0"/>
          <a:ext cx="0" cy="0"/>
          <a:chOff x="0" y="0"/>
          <a:chExt cx="0" cy="0"/>
        </a:xfrm>
      </p:grpSpPr>
      <p:pic>
        <p:nvPicPr>
          <p:cNvPr id="31" name="Afbeelding 3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882651"/>
            <a:ext cx="3938024" cy="969266"/>
          </a:xfrm>
          <a:prstGeom prst="rect">
            <a:avLst/>
          </a:prstGeom>
        </p:spPr>
      </p:pic>
      <p:sp>
        <p:nvSpPr>
          <p:cNvPr id="2" name="Titel 1"/>
          <p:cNvSpPr>
            <a:spLocks noGrp="1"/>
          </p:cNvSpPr>
          <p:nvPr>
            <p:ph type="ctrTitle"/>
          </p:nvPr>
        </p:nvSpPr>
        <p:spPr>
          <a:xfrm>
            <a:off x="669128" y="500400"/>
            <a:ext cx="4738072" cy="1987200"/>
          </a:xfrm>
        </p:spPr>
        <p:txBody>
          <a:bodyPr anchor="b" anchorCtr="0">
            <a:normAutofit/>
          </a:bodyPr>
          <a:lstStyle>
            <a:lvl1pPr algn="l">
              <a:lnSpc>
                <a:spcPct val="101000"/>
              </a:lnSpc>
              <a:defRPr sz="42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688176" y="2563810"/>
            <a:ext cx="4719024" cy="2317914"/>
          </a:xfrm>
        </p:spPr>
        <p:txBody>
          <a:bodyPr anchor="t" anchorCtr="0">
            <a:normAutofit/>
          </a:bodyPr>
          <a:lstStyle>
            <a:lvl1pPr marL="0" indent="0" algn="l">
              <a:lnSpc>
                <a:spcPct val="103000"/>
              </a:lnSpc>
              <a:buNone/>
              <a:defRPr sz="22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4" name="Tijdelijke aanduiding voor tekst 13"/>
          <p:cNvSpPr>
            <a:spLocks noGrp="1"/>
          </p:cNvSpPr>
          <p:nvPr>
            <p:ph type="body" sz="quarter" idx="10" hasCustomPrompt="1"/>
          </p:nvPr>
        </p:nvSpPr>
        <p:spPr>
          <a:xfrm>
            <a:off x="697700" y="267497"/>
            <a:ext cx="4130182" cy="197507"/>
          </a:xfrm>
        </p:spPr>
        <p:txBody>
          <a:bodyPr anchor="t" anchorCtr="0">
            <a:noAutofit/>
          </a:bodyPr>
          <a:lstStyle>
            <a:lvl1pPr marL="0" indent="0" algn="l">
              <a:lnSpc>
                <a:spcPct val="100000"/>
              </a:lnSpc>
              <a:buNone/>
              <a:defRPr sz="1000" b="1" baseline="0">
                <a:solidFill>
                  <a:schemeClr val="accent1"/>
                </a:solidFill>
              </a:defRPr>
            </a:lvl1pPr>
            <a:lvl2pPr marL="0" indent="0">
              <a:lnSpc>
                <a:spcPct val="100000"/>
              </a:lnSpc>
              <a:spcBef>
                <a:spcPts val="0"/>
              </a:spcBef>
              <a:buNone/>
              <a:defRPr sz="1000" b="1">
                <a:solidFill>
                  <a:schemeClr val="accent1"/>
                </a:solidFill>
              </a:defRPr>
            </a:lvl2pPr>
            <a:lvl3pPr marL="0" indent="0">
              <a:lnSpc>
                <a:spcPct val="100000"/>
              </a:lnSpc>
              <a:spcBef>
                <a:spcPts val="0"/>
              </a:spcBef>
              <a:buNone/>
              <a:defRPr sz="1000" b="1">
                <a:solidFill>
                  <a:schemeClr val="accent1"/>
                </a:solidFill>
              </a:defRPr>
            </a:lvl3pPr>
            <a:lvl4pPr marL="0" indent="0">
              <a:lnSpc>
                <a:spcPct val="100000"/>
              </a:lnSpc>
              <a:spcBef>
                <a:spcPts val="0"/>
              </a:spcBef>
              <a:buNone/>
              <a:defRPr sz="1000" b="1">
                <a:solidFill>
                  <a:schemeClr val="accent1"/>
                </a:solidFill>
              </a:defRPr>
            </a:lvl4pPr>
            <a:lvl5pPr marL="0" indent="0">
              <a:lnSpc>
                <a:spcPct val="100000"/>
              </a:lnSpc>
              <a:spcBef>
                <a:spcPts val="0"/>
              </a:spcBef>
              <a:buNone/>
              <a:defRPr sz="1000" b="1">
                <a:solidFill>
                  <a:schemeClr val="accent1"/>
                </a:solidFill>
              </a:defRPr>
            </a:lvl5pPr>
          </a:lstStyle>
          <a:p>
            <a:pPr lvl="0"/>
            <a:r>
              <a:rPr lang="nl-NL"/>
              <a:t>Klik om de datum in te voegen.</a:t>
            </a:r>
            <a:endParaRPr lang="nl-BE"/>
          </a:p>
        </p:txBody>
      </p:sp>
      <p:sp>
        <p:nvSpPr>
          <p:cNvPr id="5" name="Tijdelijke aanduiding voor afbeelding 4"/>
          <p:cNvSpPr>
            <a:spLocks noGrp="1"/>
          </p:cNvSpPr>
          <p:nvPr>
            <p:ph type="pic" sz="quarter" idx="11" hasCustomPrompt="1"/>
          </p:nvPr>
        </p:nvSpPr>
        <p:spPr>
          <a:xfrm>
            <a:off x="6076328" y="0"/>
            <a:ext cx="3060000" cy="6851650"/>
          </a:xfrm>
        </p:spPr>
        <p:txBody>
          <a:bodyPr anchor="ctr" anchorCtr="0"/>
          <a:lstStyle>
            <a:lvl1pPr algn="ctr">
              <a:defRPr>
                <a:solidFill>
                  <a:schemeClr val="bg1"/>
                </a:solidFill>
              </a:defRPr>
            </a:lvl1pPr>
          </a:lstStyle>
          <a:p>
            <a:br>
              <a:rPr lang="nl-BE"/>
            </a:br>
            <a:r>
              <a:rPr lang="nl-BE"/>
              <a:t>Klik op dit pictogram</a:t>
            </a:r>
            <a:br>
              <a:rPr lang="nl-BE"/>
            </a:br>
            <a:br>
              <a:rPr lang="nl-BE"/>
            </a:br>
            <a:r>
              <a:rPr lang="nl-BE"/>
              <a:t>om een afbeelding in te voegen.</a:t>
            </a:r>
          </a:p>
        </p:txBody>
      </p:sp>
      <p:sp>
        <p:nvSpPr>
          <p:cNvPr id="36" name="Tijdelijke aanduiding voor tekst 35"/>
          <p:cNvSpPr>
            <a:spLocks noGrp="1"/>
          </p:cNvSpPr>
          <p:nvPr>
            <p:ph type="body" sz="quarter" idx="12" hasCustomPrompt="1"/>
          </p:nvPr>
        </p:nvSpPr>
        <p:spPr>
          <a:xfrm>
            <a:off x="4039200" y="4370400"/>
            <a:ext cx="5666400" cy="2988000"/>
          </a:xfrm>
          <a:custGeom>
            <a:avLst/>
            <a:gdLst>
              <a:gd name="connsiteX0" fmla="*/ 0 w 5666400"/>
              <a:gd name="connsiteY0" fmla="*/ 0 h 2988000"/>
              <a:gd name="connsiteX1" fmla="*/ 820581 w 5666400"/>
              <a:gd name="connsiteY1" fmla="*/ 0 h 2988000"/>
              <a:gd name="connsiteX2" fmla="*/ 820581 w 5666400"/>
              <a:gd name="connsiteY2" fmla="*/ 553856 h 2988000"/>
              <a:gd name="connsiteX3" fmla="*/ 2967656 w 5666400"/>
              <a:gd name="connsiteY3" fmla="*/ 553856 h 2988000"/>
              <a:gd name="connsiteX4" fmla="*/ 2967656 w 5666400"/>
              <a:gd name="connsiteY4" fmla="*/ 1009674 h 2988000"/>
              <a:gd name="connsiteX5" fmla="*/ 5666400 w 5666400"/>
              <a:gd name="connsiteY5" fmla="*/ 1009674 h 2988000"/>
              <a:gd name="connsiteX6" fmla="*/ 5666400 w 5666400"/>
              <a:gd name="connsiteY6" fmla="*/ 2988000 h 2988000"/>
              <a:gd name="connsiteX7" fmla="*/ 0 w 5666400"/>
              <a:gd name="connsiteY7" fmla="*/ 2988000 h 298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6400" h="2988000">
                <a:moveTo>
                  <a:pt x="0" y="0"/>
                </a:moveTo>
                <a:lnTo>
                  <a:pt x="820581" y="0"/>
                </a:lnTo>
                <a:lnTo>
                  <a:pt x="820581" y="553856"/>
                </a:lnTo>
                <a:lnTo>
                  <a:pt x="2967656" y="553856"/>
                </a:lnTo>
                <a:lnTo>
                  <a:pt x="2967656" y="1009674"/>
                </a:lnTo>
                <a:lnTo>
                  <a:pt x="5666400" y="1009674"/>
                </a:lnTo>
                <a:lnTo>
                  <a:pt x="5666400" y="2988000"/>
                </a:lnTo>
                <a:lnTo>
                  <a:pt x="0" y="2988000"/>
                </a:lnTo>
                <a:close/>
              </a:path>
            </a:pathLst>
          </a:custGeom>
          <a:blipFill>
            <a:blip r:embed="rId3"/>
            <a:stretch>
              <a:fillRect/>
            </a:stretch>
          </a:blipFill>
        </p:spPr>
        <p:txBody>
          <a:bodyPr wrap="square">
            <a:noAutofit/>
          </a:bodyPr>
          <a:lstStyle>
            <a:lvl1pPr>
              <a:defRPr/>
            </a:lvl1pPr>
          </a:lstStyle>
          <a:p>
            <a:pPr lvl="0"/>
            <a:r>
              <a:rPr lang="nl-NL"/>
              <a:t>  </a:t>
            </a:r>
            <a:endParaRPr lang="nl-BE"/>
          </a:p>
        </p:txBody>
      </p:sp>
    </p:spTree>
    <p:extLst>
      <p:ext uri="{BB962C8B-B14F-4D97-AF65-F5344CB8AC3E}">
        <p14:creationId xmlns:p14="http://schemas.microsoft.com/office/powerpoint/2010/main" val="1337970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hoofdstuk">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591059" cy="1615443"/>
          </a:xfrm>
          <a:prstGeom prst="rect">
            <a:avLst/>
          </a:prstGeom>
        </p:spPr>
      </p:pic>
      <p:pic>
        <p:nvPicPr>
          <p:cNvPr id="5" name="Afbeelding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91727" y="0"/>
            <a:ext cx="652273" cy="2502413"/>
          </a:xfrm>
          <a:prstGeom prst="rect">
            <a:avLst/>
          </a:prstGeom>
        </p:spPr>
      </p:pic>
      <p:pic>
        <p:nvPicPr>
          <p:cNvPr id="6" name="Afbeelding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090156"/>
            <a:ext cx="5766828" cy="1767844"/>
          </a:xfrm>
          <a:prstGeom prst="rect">
            <a:avLst/>
          </a:prstGeom>
        </p:spPr>
      </p:pic>
      <p:sp>
        <p:nvSpPr>
          <p:cNvPr id="2" name="Titel 1"/>
          <p:cNvSpPr>
            <a:spLocks noGrp="1"/>
          </p:cNvSpPr>
          <p:nvPr>
            <p:ph type="ctrTitle"/>
          </p:nvPr>
        </p:nvSpPr>
        <p:spPr>
          <a:xfrm>
            <a:off x="685800" y="1231200"/>
            <a:ext cx="7772400" cy="1986372"/>
          </a:xfrm>
        </p:spPr>
        <p:txBody>
          <a:bodyPr anchor="b" anchorCtr="0">
            <a:normAutofit/>
          </a:bodyPr>
          <a:lstStyle>
            <a:lvl1pPr algn="ctr">
              <a:lnSpc>
                <a:spcPct val="101000"/>
              </a:lnSpc>
              <a:defRPr sz="42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685800" y="3297234"/>
            <a:ext cx="7772400" cy="2317914"/>
          </a:xfrm>
        </p:spPr>
        <p:txBody>
          <a:bodyPr anchor="t" anchorCtr="0">
            <a:normAutofit/>
          </a:bodyPr>
          <a:lstStyle>
            <a:lvl1pPr marL="0" indent="0" algn="ctr">
              <a:lnSpc>
                <a:spcPct val="103000"/>
              </a:lnSpc>
              <a:buNone/>
              <a:defRPr sz="22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4" name="Tijdelijke aanduiding voor tekst 13"/>
          <p:cNvSpPr>
            <a:spLocks noGrp="1"/>
          </p:cNvSpPr>
          <p:nvPr>
            <p:ph type="body" sz="quarter" idx="10" hasCustomPrompt="1"/>
          </p:nvPr>
        </p:nvSpPr>
        <p:spPr>
          <a:xfrm>
            <a:off x="2506909" y="267497"/>
            <a:ext cx="4130182" cy="197507"/>
          </a:xfrm>
        </p:spPr>
        <p:txBody>
          <a:bodyPr anchor="t" anchorCtr="0">
            <a:noAutofit/>
          </a:bodyPr>
          <a:lstStyle>
            <a:lvl1pPr marL="0" indent="0" algn="ctr">
              <a:lnSpc>
                <a:spcPct val="100000"/>
              </a:lnSpc>
              <a:buNone/>
              <a:defRPr sz="1000" b="1" baseline="0">
                <a:solidFill>
                  <a:schemeClr val="accent1"/>
                </a:solidFill>
              </a:defRPr>
            </a:lvl1pPr>
            <a:lvl2pPr marL="0" indent="0">
              <a:lnSpc>
                <a:spcPct val="100000"/>
              </a:lnSpc>
              <a:spcBef>
                <a:spcPts val="0"/>
              </a:spcBef>
              <a:buNone/>
              <a:defRPr sz="1000" b="1">
                <a:solidFill>
                  <a:schemeClr val="accent1"/>
                </a:solidFill>
              </a:defRPr>
            </a:lvl2pPr>
            <a:lvl3pPr marL="0" indent="0">
              <a:lnSpc>
                <a:spcPct val="100000"/>
              </a:lnSpc>
              <a:spcBef>
                <a:spcPts val="0"/>
              </a:spcBef>
              <a:buNone/>
              <a:defRPr sz="1000" b="1">
                <a:solidFill>
                  <a:schemeClr val="accent1"/>
                </a:solidFill>
              </a:defRPr>
            </a:lvl3pPr>
            <a:lvl4pPr marL="0" indent="0">
              <a:lnSpc>
                <a:spcPct val="100000"/>
              </a:lnSpc>
              <a:spcBef>
                <a:spcPts val="0"/>
              </a:spcBef>
              <a:buNone/>
              <a:defRPr sz="1000" b="1">
                <a:solidFill>
                  <a:schemeClr val="accent1"/>
                </a:solidFill>
              </a:defRPr>
            </a:lvl4pPr>
            <a:lvl5pPr marL="0" indent="0">
              <a:lnSpc>
                <a:spcPct val="100000"/>
              </a:lnSpc>
              <a:spcBef>
                <a:spcPts val="0"/>
              </a:spcBef>
              <a:buNone/>
              <a:defRPr sz="1000" b="1">
                <a:solidFill>
                  <a:schemeClr val="accent1"/>
                </a:solidFill>
              </a:defRPr>
            </a:lvl5pPr>
          </a:lstStyle>
          <a:p>
            <a:pPr lvl="0"/>
            <a:r>
              <a:rPr lang="nl-NL"/>
              <a:t>Klik om de datum in te voegen.</a:t>
            </a:r>
            <a:endParaRPr lang="nl-BE"/>
          </a:p>
        </p:txBody>
      </p:sp>
    </p:spTree>
    <p:extLst>
      <p:ext uri="{BB962C8B-B14F-4D97-AF65-F5344CB8AC3E}">
        <p14:creationId xmlns:p14="http://schemas.microsoft.com/office/powerpoint/2010/main" val="1828395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otscherm">
    <p:spTree>
      <p:nvGrpSpPr>
        <p:cNvPr id="1" name=""/>
        <p:cNvGrpSpPr/>
        <p:nvPr/>
      </p:nvGrpSpPr>
      <p:grpSpPr>
        <a:xfrm>
          <a:off x="0" y="0"/>
          <a:ext cx="0" cy="0"/>
          <a:chOff x="0" y="0"/>
          <a:chExt cx="0" cy="0"/>
        </a:xfrm>
      </p:grpSpPr>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83" y="5319730"/>
            <a:ext cx="9144000" cy="1550915"/>
          </a:xfrm>
          <a:prstGeom prst="rect">
            <a:avLst/>
          </a:prstGeom>
        </p:spPr>
      </p:pic>
      <p:sp>
        <p:nvSpPr>
          <p:cNvPr id="14" name="Tijdelijke aanduiding voor tekst 13"/>
          <p:cNvSpPr>
            <a:spLocks noGrp="1"/>
          </p:cNvSpPr>
          <p:nvPr>
            <p:ph type="body" sz="quarter" idx="10" hasCustomPrompt="1"/>
          </p:nvPr>
        </p:nvSpPr>
        <p:spPr>
          <a:xfrm>
            <a:off x="2751084" y="5354543"/>
            <a:ext cx="6400800" cy="1516102"/>
          </a:xfrm>
          <a:solidFill>
            <a:schemeClr val="tx1"/>
          </a:solidFill>
        </p:spPr>
        <p:txBody>
          <a:bodyPr lIns="108000" tIns="108000" rIns="144000" bIns="108000" anchor="b" anchorCtr="0">
            <a:normAutofit/>
          </a:bodyPr>
          <a:lstStyle>
            <a:lvl1pPr algn="r">
              <a:defRPr sz="1200" baseline="0">
                <a:solidFill>
                  <a:schemeClr val="tx1">
                    <a:lumMod val="50000"/>
                    <a:lumOff val="50000"/>
                  </a:schemeClr>
                </a:solidFill>
              </a:defRPr>
            </a:lvl1pPr>
          </a:lstStyle>
          <a:p>
            <a:pPr lvl="0"/>
            <a:r>
              <a:rPr lang="nl-BE"/>
              <a:t>[ indien je logo’s wil plaatsen: klik op de kaderrand van dit zwarte vlak en verwijder het ]</a:t>
            </a:r>
          </a:p>
        </p:txBody>
      </p:sp>
      <p:sp>
        <p:nvSpPr>
          <p:cNvPr id="2" name="Titel 1"/>
          <p:cNvSpPr>
            <a:spLocks noGrp="1"/>
          </p:cNvSpPr>
          <p:nvPr>
            <p:ph type="title" hasCustomPrompt="1"/>
          </p:nvPr>
        </p:nvSpPr>
        <p:spPr/>
        <p:txBody>
          <a:bodyPr/>
          <a:lstStyle>
            <a:lvl1pPr>
              <a:defRPr/>
            </a:lvl1pPr>
          </a:lstStyle>
          <a:p>
            <a:r>
              <a:rPr lang="nl-NL"/>
              <a:t>Klik en voeg de slotgroet in.</a:t>
            </a:r>
            <a:endParaRPr lang="nl-BE"/>
          </a:p>
        </p:txBody>
      </p:sp>
      <p:sp>
        <p:nvSpPr>
          <p:cNvPr id="3" name="Tijdelijke aanduiding voor inhoud 2"/>
          <p:cNvSpPr>
            <a:spLocks noGrp="1"/>
          </p:cNvSpPr>
          <p:nvPr>
            <p:ph idx="1"/>
          </p:nvPr>
        </p:nvSpPr>
        <p:spPr>
          <a:xfrm>
            <a:off x="3351601" y="2114542"/>
            <a:ext cx="5201192" cy="41688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 y="-7883"/>
            <a:ext cx="2301245" cy="4005080"/>
          </a:xfrm>
          <a:prstGeom prst="rect">
            <a:avLst/>
          </a:prstGeom>
        </p:spPr>
      </p:pic>
    </p:spTree>
    <p:extLst>
      <p:ext uri="{BB962C8B-B14F-4D97-AF65-F5344CB8AC3E}">
        <p14:creationId xmlns:p14="http://schemas.microsoft.com/office/powerpoint/2010/main" val="865765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7188720"/>
      </p:ext>
    </p:extLst>
  </p:cSld>
  <p:clrMapOvr>
    <a:masterClrMapping/>
  </p:clrMapOvr>
  <p:extLst>
    <p:ext uri="{DCECCB84-F9BA-43D5-87BE-67443E8EF086}">
      <p15:sldGuideLst xmlns:p15="http://schemas.microsoft.com/office/powerpoint/2012/main">
        <p15:guide id="3" orient="horz" pos="1132">
          <p15:clr>
            <a:srgbClr val="FBAE40"/>
          </p15:clr>
        </p15:guide>
        <p15:guide id="4" orient="horz" pos="4087">
          <p15:clr>
            <a:srgbClr val="FBAE40"/>
          </p15:clr>
        </p15:guide>
        <p15:guide id="5" pos="427">
          <p15:clr>
            <a:srgbClr val="FBAE40"/>
          </p15:clr>
        </p15:guide>
        <p15:guide id="6" pos="432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 inhoud">
    <p:spTree>
      <p:nvGrpSpPr>
        <p:cNvPr id="1" name=""/>
        <p:cNvGrpSpPr/>
        <p:nvPr/>
      </p:nvGrpSpPr>
      <p:grpSpPr>
        <a:xfrm>
          <a:off x="0" y="0"/>
          <a:ext cx="0" cy="0"/>
          <a:chOff x="0" y="0"/>
          <a:chExt cx="0" cy="0"/>
        </a:xfrm>
      </p:grpSpPr>
      <p:pic>
        <p:nvPicPr>
          <p:cNvPr id="10" name="Afbeelding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3359" y="0"/>
            <a:ext cx="1870641" cy="6858000"/>
          </a:xfrm>
          <a:prstGeom prst="rect">
            <a:avLst/>
          </a:prstGeom>
        </p:spPr>
      </p:pic>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tel 3"/>
          <p:cNvSpPr>
            <a:spLocks noGrp="1"/>
          </p:cNvSpPr>
          <p:nvPr>
            <p:ph type="title"/>
          </p:nvPr>
        </p:nvSpPr>
        <p:spPr/>
        <p:txBody>
          <a:bodyPr/>
          <a:lstStyle/>
          <a:p>
            <a:r>
              <a:rPr lang="nl-NL"/>
              <a:t>Klik om de stijl te bewerken</a:t>
            </a:r>
            <a:endParaRPr lang="nl-BE"/>
          </a:p>
        </p:txBody>
      </p:sp>
    </p:spTree>
    <p:extLst>
      <p:ext uri="{BB962C8B-B14F-4D97-AF65-F5344CB8AC3E}">
        <p14:creationId xmlns:p14="http://schemas.microsoft.com/office/powerpoint/2010/main" val="1858591949"/>
      </p:ext>
    </p:extLst>
  </p:cSld>
  <p:clrMapOvr>
    <a:masterClrMapping/>
  </p:clrMapOvr>
  <p:extLst>
    <p:ext uri="{DCECCB84-F9BA-43D5-87BE-67443E8EF086}">
      <p15:sldGuideLst xmlns:p15="http://schemas.microsoft.com/office/powerpoint/2012/main">
        <p15:guide id="4" orient="horz" pos="4087">
          <p15:clr>
            <a:srgbClr val="FBAE40"/>
          </p15:clr>
        </p15:guide>
        <p15:guide id="5" pos="427">
          <p15:clr>
            <a:srgbClr val="FBAE40"/>
          </p15:clr>
        </p15:guide>
        <p15:guide id="6" pos="4325">
          <p15:clr>
            <a:srgbClr val="FBAE40"/>
          </p15:clr>
        </p15:guide>
        <p15:guide id="7" orient="horz" pos="113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 inhoud op 2 kolommen">
    <p:spTree>
      <p:nvGrpSpPr>
        <p:cNvPr id="1" name=""/>
        <p:cNvGrpSpPr/>
        <p:nvPr/>
      </p:nvGrpSpPr>
      <p:grpSpPr>
        <a:xfrm>
          <a:off x="0" y="0"/>
          <a:ext cx="0" cy="0"/>
          <a:chOff x="0" y="0"/>
          <a:chExt cx="0" cy="0"/>
        </a:xfrm>
      </p:grpSpPr>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9452" y="0"/>
            <a:ext cx="1864548" cy="6858000"/>
          </a:xfrm>
          <a:prstGeom prst="rect">
            <a:avLst/>
          </a:prstGeom>
        </p:spPr>
      </p:pic>
      <p:sp>
        <p:nvSpPr>
          <p:cNvPr id="3" name="Tijdelijke aanduiding voor inhoud 2"/>
          <p:cNvSpPr>
            <a:spLocks noGrp="1"/>
          </p:cNvSpPr>
          <p:nvPr>
            <p:ph sz="half" idx="1"/>
          </p:nvPr>
        </p:nvSpPr>
        <p:spPr>
          <a:xfrm>
            <a:off x="681037" y="1800000"/>
            <a:ext cx="3132000" cy="468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3938651" y="1800000"/>
            <a:ext cx="3132000" cy="468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tel 7"/>
          <p:cNvSpPr>
            <a:spLocks noGrp="1"/>
          </p:cNvSpPr>
          <p:nvPr>
            <p:ph type="title"/>
          </p:nvPr>
        </p:nvSpPr>
        <p:spPr/>
        <p:txBody>
          <a:bodyPr/>
          <a:lstStyle/>
          <a:p>
            <a:r>
              <a:rPr lang="nl-NL"/>
              <a:t>Klik om de stijl te bewerken</a:t>
            </a:r>
            <a:endParaRPr lang="nl-BE"/>
          </a:p>
        </p:txBody>
      </p:sp>
    </p:spTree>
    <p:extLst>
      <p:ext uri="{BB962C8B-B14F-4D97-AF65-F5344CB8AC3E}">
        <p14:creationId xmlns:p14="http://schemas.microsoft.com/office/powerpoint/2010/main" val="21186717"/>
      </p:ext>
    </p:extLst>
  </p:cSld>
  <p:clrMapOvr>
    <a:masterClrMapping/>
  </p:clrMapOvr>
  <p:extLst>
    <p:ext uri="{DCECCB84-F9BA-43D5-87BE-67443E8EF086}">
      <p15:sldGuideLst xmlns:p15="http://schemas.microsoft.com/office/powerpoint/2012/main">
        <p15:guide id="3" pos="427">
          <p15:clr>
            <a:srgbClr val="FBAE40"/>
          </p15:clr>
        </p15:guide>
        <p15:guide id="4" pos="2478">
          <p15:clr>
            <a:srgbClr val="FBAE40"/>
          </p15:clr>
        </p15:guide>
        <p15:guide id="5" pos="2403">
          <p15:clr>
            <a:srgbClr val="FBAE40"/>
          </p15:clr>
        </p15:guide>
        <p15:guide id="6" pos="4454">
          <p15:clr>
            <a:srgbClr val="FBAE40"/>
          </p15:clr>
        </p15:guide>
        <p15:guide id="8" orient="horz" pos="4087">
          <p15:clr>
            <a:srgbClr val="FBAE40"/>
          </p15:clr>
        </p15:guide>
        <p15:guide id="10" orient="horz" pos="113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to schermvullend">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9144000" cy="6858000"/>
          </a:xfrm>
          <a:solidFill>
            <a:schemeClr val="bg1"/>
          </a:solidFill>
        </p:spPr>
        <p:txBody>
          <a:bodyPr anchor="ctr" anchorCtr="0"/>
          <a:lstStyle>
            <a:lvl1pPr algn="ctr">
              <a:defRPr>
                <a:solidFill>
                  <a:schemeClr val="tx1">
                    <a:lumMod val="50000"/>
                    <a:lumOff val="50000"/>
                  </a:schemeClr>
                </a:solidFill>
              </a:defRPr>
            </a:lvl1pPr>
          </a:lstStyle>
          <a:p>
            <a:r>
              <a:rPr lang="nl-BE"/>
              <a:t>Klik op dit pictogram </a:t>
            </a:r>
            <a:br>
              <a:rPr lang="nl-BE"/>
            </a:br>
            <a:br>
              <a:rPr lang="nl-BE"/>
            </a:br>
            <a:r>
              <a:rPr lang="nl-BE"/>
              <a:t>om een afbeelding in te voegen.</a:t>
            </a:r>
          </a:p>
        </p:txBody>
      </p:sp>
      <p:sp>
        <p:nvSpPr>
          <p:cNvPr id="19" name="Tijdelijke aanduiding voor tekst 18"/>
          <p:cNvSpPr>
            <a:spLocks noGrp="1"/>
          </p:cNvSpPr>
          <p:nvPr>
            <p:ph type="body" sz="quarter" idx="11" hasCustomPrompt="1"/>
          </p:nvPr>
        </p:nvSpPr>
        <p:spPr>
          <a:xfrm>
            <a:off x="4788000" y="1130400"/>
            <a:ext cx="6253200" cy="7153200"/>
          </a:xfrm>
          <a:custGeom>
            <a:avLst/>
            <a:gdLst>
              <a:gd name="connsiteX0" fmla="*/ 1681039 w 6253200"/>
              <a:gd name="connsiteY0" fmla="*/ 0 h 7153200"/>
              <a:gd name="connsiteX1" fmla="*/ 3728203 w 6253200"/>
              <a:gd name="connsiteY1" fmla="*/ 0 h 7153200"/>
              <a:gd name="connsiteX2" fmla="*/ 3728203 w 6253200"/>
              <a:gd name="connsiteY2" fmla="*/ 1913051 h 7153200"/>
              <a:gd name="connsiteX3" fmla="*/ 6253200 w 6253200"/>
              <a:gd name="connsiteY3" fmla="*/ 1913051 h 7153200"/>
              <a:gd name="connsiteX4" fmla="*/ 6253200 w 6253200"/>
              <a:gd name="connsiteY4" fmla="*/ 7153200 h 7153200"/>
              <a:gd name="connsiteX5" fmla="*/ 3332418 w 6253200"/>
              <a:gd name="connsiteY5" fmla="*/ 7153200 h 7153200"/>
              <a:gd name="connsiteX6" fmla="*/ 3332418 w 6253200"/>
              <a:gd name="connsiteY6" fmla="*/ 5243104 h 7153200"/>
              <a:gd name="connsiteX7" fmla="*/ 0 w 6253200"/>
              <a:gd name="connsiteY7" fmla="*/ 5243104 h 7153200"/>
              <a:gd name="connsiteX8" fmla="*/ 0 w 6253200"/>
              <a:gd name="connsiteY8" fmla="*/ 2895690 h 7153200"/>
              <a:gd name="connsiteX9" fmla="*/ 1681039 w 6253200"/>
              <a:gd name="connsiteY9" fmla="*/ 2895690 h 71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3200" h="7153200">
                <a:moveTo>
                  <a:pt x="1681039" y="0"/>
                </a:moveTo>
                <a:lnTo>
                  <a:pt x="3728203" y="0"/>
                </a:lnTo>
                <a:lnTo>
                  <a:pt x="3728203" y="1913051"/>
                </a:lnTo>
                <a:lnTo>
                  <a:pt x="6253200" y="1913051"/>
                </a:lnTo>
                <a:lnTo>
                  <a:pt x="6253200" y="7153200"/>
                </a:lnTo>
                <a:lnTo>
                  <a:pt x="3332418" y="7153200"/>
                </a:lnTo>
                <a:lnTo>
                  <a:pt x="3332418" y="5243104"/>
                </a:lnTo>
                <a:lnTo>
                  <a:pt x="0" y="5243104"/>
                </a:lnTo>
                <a:lnTo>
                  <a:pt x="0" y="2895690"/>
                </a:lnTo>
                <a:lnTo>
                  <a:pt x="1681039" y="2895690"/>
                </a:lnTo>
                <a:close/>
              </a:path>
            </a:pathLst>
          </a:custGeom>
          <a:blipFill>
            <a:blip r:embed="rId2"/>
            <a:stretch>
              <a:fillRect/>
            </a:stretch>
          </a:blipFill>
        </p:spPr>
        <p:txBody>
          <a:bodyPr wrap="square">
            <a:noAutofit/>
          </a:bodyPr>
          <a:lstStyle/>
          <a:p>
            <a:pPr lvl="0"/>
            <a:r>
              <a:rPr lang="nl-BE"/>
              <a:t> </a:t>
            </a:r>
          </a:p>
        </p:txBody>
      </p:sp>
      <p:sp>
        <p:nvSpPr>
          <p:cNvPr id="22" name="Tijdelijke aanduiding voor tekst 21"/>
          <p:cNvSpPr>
            <a:spLocks noGrp="1"/>
          </p:cNvSpPr>
          <p:nvPr>
            <p:ph type="body" sz="quarter" idx="12" hasCustomPrompt="1"/>
          </p:nvPr>
        </p:nvSpPr>
        <p:spPr>
          <a:xfrm>
            <a:off x="0" y="6156000"/>
            <a:ext cx="1843200" cy="702000"/>
          </a:xfrm>
          <a:blipFill>
            <a:blip r:embed="rId3"/>
            <a:stretch>
              <a:fillRect/>
            </a:stretch>
          </a:blipFill>
        </p:spPr>
        <p:txBody>
          <a:bodyPr/>
          <a:lstStyle>
            <a:lvl1pPr>
              <a:defRPr/>
            </a:lvl1pPr>
          </a:lstStyle>
          <a:p>
            <a:pPr lvl="0"/>
            <a:r>
              <a:rPr lang="nl-NL"/>
              <a:t> </a:t>
            </a:r>
            <a:endParaRPr lang="nl-BE"/>
          </a:p>
        </p:txBody>
      </p:sp>
    </p:spTree>
    <p:extLst>
      <p:ext uri="{BB962C8B-B14F-4D97-AF65-F5344CB8AC3E}">
        <p14:creationId xmlns:p14="http://schemas.microsoft.com/office/powerpoint/2010/main" val="33999874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to + titel">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76156" y="0"/>
            <a:ext cx="1767844" cy="1566675"/>
          </a:xfrm>
          <a:prstGeom prst="rect">
            <a:avLst/>
          </a:prstGeom>
        </p:spPr>
      </p:pic>
      <p:sp>
        <p:nvSpPr>
          <p:cNvPr id="2" name="Titel 1"/>
          <p:cNvSpPr>
            <a:spLocks noGrp="1"/>
          </p:cNvSpPr>
          <p:nvPr>
            <p:ph type="title"/>
          </p:nvPr>
        </p:nvSpPr>
        <p:spPr/>
        <p:txBody>
          <a:bodyPr/>
          <a:lstStyle/>
          <a:p>
            <a:r>
              <a:rPr lang="nl-NL"/>
              <a:t>Klik om de stijl te bewerken</a:t>
            </a:r>
            <a:endParaRPr lang="nl-BE"/>
          </a:p>
        </p:txBody>
      </p:sp>
      <p:sp>
        <p:nvSpPr>
          <p:cNvPr id="9" name="Tijdelijke aanduiding voor afbeelding 8"/>
          <p:cNvSpPr>
            <a:spLocks noGrp="1"/>
          </p:cNvSpPr>
          <p:nvPr>
            <p:ph type="pic" sz="quarter" idx="10" hasCustomPrompt="1"/>
          </p:nvPr>
        </p:nvSpPr>
        <p:spPr>
          <a:xfrm>
            <a:off x="668338" y="1915200"/>
            <a:ext cx="8475662" cy="4942800"/>
          </a:xfrm>
          <a:noFill/>
        </p:spPr>
        <p:txBody>
          <a:bodyPr anchor="ctr" anchorCtr="0"/>
          <a:lstStyle>
            <a:lvl1pPr algn="ctr">
              <a:defRPr>
                <a:solidFill>
                  <a:schemeClr val="tx1">
                    <a:lumMod val="50000"/>
                    <a:lumOff val="50000"/>
                  </a:schemeClr>
                </a:solidFill>
              </a:defRPr>
            </a:lvl1pPr>
          </a:lstStyle>
          <a:p>
            <a:r>
              <a:rPr lang="nl-BE"/>
              <a:t>Klik op dit pictogram </a:t>
            </a:r>
            <a:br>
              <a:rPr lang="nl-BE"/>
            </a:br>
            <a:br>
              <a:rPr lang="nl-BE"/>
            </a:br>
            <a:r>
              <a:rPr lang="nl-BE"/>
              <a:t>om een afbeelding in te voegen.</a:t>
            </a:r>
          </a:p>
        </p:txBody>
      </p:sp>
    </p:spTree>
    <p:extLst>
      <p:ext uri="{BB962C8B-B14F-4D97-AF65-F5344CB8AC3E}">
        <p14:creationId xmlns:p14="http://schemas.microsoft.com/office/powerpoint/2010/main" val="2403856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to + tekst">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81037" y="646120"/>
            <a:ext cx="3132000" cy="5833879"/>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afbeelding 8"/>
          <p:cNvSpPr>
            <a:spLocks noGrp="1"/>
          </p:cNvSpPr>
          <p:nvPr>
            <p:ph type="pic" sz="quarter" idx="10" hasCustomPrompt="1"/>
          </p:nvPr>
        </p:nvSpPr>
        <p:spPr>
          <a:xfrm>
            <a:off x="4082400" y="0"/>
            <a:ext cx="5061600" cy="6858000"/>
          </a:xfrm>
          <a:noFill/>
        </p:spPr>
        <p:txBody>
          <a:bodyPr anchor="ctr" anchorCtr="0"/>
          <a:lstStyle>
            <a:lvl1pPr algn="ctr">
              <a:defRPr>
                <a:solidFill>
                  <a:schemeClr val="tx1">
                    <a:lumMod val="50000"/>
                    <a:lumOff val="50000"/>
                  </a:schemeClr>
                </a:solidFill>
              </a:defRPr>
            </a:lvl1pPr>
          </a:lstStyle>
          <a:p>
            <a:r>
              <a:rPr lang="nl-BE"/>
              <a:t>Klik op dit pictogram </a:t>
            </a:r>
            <a:br>
              <a:rPr lang="nl-BE"/>
            </a:br>
            <a:br>
              <a:rPr lang="nl-BE"/>
            </a:br>
            <a:r>
              <a:rPr lang="nl-BE"/>
              <a:t>om een afbeelding in te voegen.</a:t>
            </a:r>
          </a:p>
        </p:txBody>
      </p:sp>
      <p:sp>
        <p:nvSpPr>
          <p:cNvPr id="21" name="Tijdelijke aanduiding voor tekst 20"/>
          <p:cNvSpPr>
            <a:spLocks noGrp="1"/>
          </p:cNvSpPr>
          <p:nvPr>
            <p:ph type="body" sz="quarter" idx="11" hasCustomPrompt="1"/>
          </p:nvPr>
        </p:nvSpPr>
        <p:spPr>
          <a:xfrm>
            <a:off x="4215600" y="4395600"/>
            <a:ext cx="5490000" cy="2948400"/>
          </a:xfrm>
          <a:custGeom>
            <a:avLst/>
            <a:gdLst>
              <a:gd name="connsiteX0" fmla="*/ 0 w 5490000"/>
              <a:gd name="connsiteY0" fmla="*/ 0 h 2948400"/>
              <a:gd name="connsiteX1" fmla="*/ 877395 w 5490000"/>
              <a:gd name="connsiteY1" fmla="*/ 0 h 2948400"/>
              <a:gd name="connsiteX2" fmla="*/ 877395 w 5490000"/>
              <a:gd name="connsiteY2" fmla="*/ 516642 h 2948400"/>
              <a:gd name="connsiteX3" fmla="*/ 2940112 w 5490000"/>
              <a:gd name="connsiteY3" fmla="*/ 516642 h 2948400"/>
              <a:gd name="connsiteX4" fmla="*/ 2940112 w 5490000"/>
              <a:gd name="connsiteY4" fmla="*/ 984474 h 2948400"/>
              <a:gd name="connsiteX5" fmla="*/ 5490000 w 5490000"/>
              <a:gd name="connsiteY5" fmla="*/ 984474 h 2948400"/>
              <a:gd name="connsiteX6" fmla="*/ 5490000 w 5490000"/>
              <a:gd name="connsiteY6" fmla="*/ 2110018 h 2948400"/>
              <a:gd name="connsiteX7" fmla="*/ 3046438 w 5490000"/>
              <a:gd name="connsiteY7" fmla="*/ 2110018 h 2948400"/>
              <a:gd name="connsiteX8" fmla="*/ 3046438 w 5490000"/>
              <a:gd name="connsiteY8" fmla="*/ 2948400 h 2948400"/>
              <a:gd name="connsiteX9" fmla="*/ 2233088 w 5490000"/>
              <a:gd name="connsiteY9" fmla="*/ 2948400 h 2948400"/>
              <a:gd name="connsiteX10" fmla="*/ 2233088 w 5490000"/>
              <a:gd name="connsiteY10" fmla="*/ 2110018 h 2948400"/>
              <a:gd name="connsiteX11" fmla="*/ 733163 w 5490000"/>
              <a:gd name="connsiteY11" fmla="*/ 2110018 h 2948400"/>
              <a:gd name="connsiteX12" fmla="*/ 0 w 5490000"/>
              <a:gd name="connsiteY12" fmla="*/ 807246 h 294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90000" h="2948400">
                <a:moveTo>
                  <a:pt x="0" y="0"/>
                </a:moveTo>
                <a:lnTo>
                  <a:pt x="877395" y="0"/>
                </a:lnTo>
                <a:lnTo>
                  <a:pt x="877395" y="516642"/>
                </a:lnTo>
                <a:lnTo>
                  <a:pt x="2940112" y="516642"/>
                </a:lnTo>
                <a:lnTo>
                  <a:pt x="2940112" y="984474"/>
                </a:lnTo>
                <a:lnTo>
                  <a:pt x="5490000" y="984474"/>
                </a:lnTo>
                <a:lnTo>
                  <a:pt x="5490000" y="2110018"/>
                </a:lnTo>
                <a:lnTo>
                  <a:pt x="3046438" y="2110018"/>
                </a:lnTo>
                <a:lnTo>
                  <a:pt x="3046438" y="2948400"/>
                </a:lnTo>
                <a:lnTo>
                  <a:pt x="2233088" y="2948400"/>
                </a:lnTo>
                <a:lnTo>
                  <a:pt x="2233088" y="2110018"/>
                </a:lnTo>
                <a:lnTo>
                  <a:pt x="733163" y="2110018"/>
                </a:lnTo>
                <a:lnTo>
                  <a:pt x="0" y="807246"/>
                </a:lnTo>
                <a:close/>
              </a:path>
            </a:pathLst>
          </a:custGeom>
          <a:blipFill>
            <a:blip r:embed="rId2"/>
            <a:stretch>
              <a:fillRect/>
            </a:stretch>
          </a:blipFill>
        </p:spPr>
        <p:txBody>
          <a:bodyPr wrap="square">
            <a:noAutofit/>
          </a:bodyPr>
          <a:lstStyle>
            <a:lvl1pPr>
              <a:defRPr/>
            </a:lvl1pPr>
          </a:lstStyle>
          <a:p>
            <a:pPr lvl="0"/>
            <a:r>
              <a:rPr lang="nl-NL"/>
              <a:t> </a:t>
            </a:r>
            <a:endParaRPr lang="nl-BE"/>
          </a:p>
        </p:txBody>
      </p:sp>
    </p:spTree>
    <p:extLst>
      <p:ext uri="{BB962C8B-B14F-4D97-AF65-F5344CB8AC3E}">
        <p14:creationId xmlns:p14="http://schemas.microsoft.com/office/powerpoint/2010/main" val="1098096351"/>
      </p:ext>
    </p:extLst>
  </p:cSld>
  <p:clrMapOvr>
    <a:masterClrMapping/>
  </p:clrMapOvr>
  <p:extLst>
    <p:ext uri="{DCECCB84-F9BA-43D5-87BE-67443E8EF086}">
      <p15:sldGuideLst xmlns:p15="http://schemas.microsoft.com/office/powerpoint/2012/main">
        <p15:guide id="2" pos="2404">
          <p15:clr>
            <a:srgbClr val="FBAE40"/>
          </p15:clr>
        </p15:guide>
        <p15:guide id="3" pos="427">
          <p15:clr>
            <a:srgbClr val="FBAE40"/>
          </p15:clr>
        </p15:guide>
        <p15:guide id="4" orient="horz" pos="397">
          <p15:clr>
            <a:srgbClr val="FBAE40"/>
          </p15:clr>
        </p15:guide>
        <p15:guide id="5" orient="horz" pos="4087">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69128" y="646120"/>
            <a:ext cx="6192000" cy="1008000"/>
          </a:xfrm>
          <a:prstGeom prst="rect">
            <a:avLst/>
          </a:prstGeom>
        </p:spPr>
        <p:txBody>
          <a:bodyPr vert="horz" lIns="0" tIns="0" rIns="0" bIns="0" rtlCol="0" anchor="t" anchorCtr="0">
            <a:normAutofit/>
          </a:bodyPr>
          <a:lstStyle/>
          <a:p>
            <a:r>
              <a:rPr lang="nl-NL"/>
              <a:t>Klik om de stijl te bewerken</a:t>
            </a:r>
            <a:endParaRPr lang="nl-BE"/>
          </a:p>
        </p:txBody>
      </p:sp>
      <p:sp>
        <p:nvSpPr>
          <p:cNvPr id="3" name="Tijdelijke aanduiding voor tekst 2"/>
          <p:cNvSpPr>
            <a:spLocks noGrp="1"/>
          </p:cNvSpPr>
          <p:nvPr>
            <p:ph type="body" idx="1"/>
          </p:nvPr>
        </p:nvSpPr>
        <p:spPr>
          <a:xfrm>
            <a:off x="681037" y="1800000"/>
            <a:ext cx="6181200" cy="4680000"/>
          </a:xfrm>
          <a:prstGeom prst="rect">
            <a:avLst/>
          </a:prstGeom>
        </p:spPr>
        <p:txBody>
          <a:bodyPr vert="horz" lIns="0" tIns="0" rIns="0" bIns="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l-BE"/>
          </a:p>
        </p:txBody>
      </p:sp>
      <p:sp>
        <p:nvSpPr>
          <p:cNvPr id="5" name="Tijdelijke aanduiding voor voetteks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18619-51E3-45BC-B588-E076BCFF4B1C}" type="slidenum">
              <a:rPr lang="nl-BE" smtClean="0"/>
              <a:t>‹nr.›</a:t>
            </a:fld>
            <a:endParaRPr lang="nl-BE"/>
          </a:p>
        </p:txBody>
      </p:sp>
    </p:spTree>
    <p:extLst>
      <p:ext uri="{BB962C8B-B14F-4D97-AF65-F5344CB8AC3E}">
        <p14:creationId xmlns:p14="http://schemas.microsoft.com/office/powerpoint/2010/main" val="1108078864"/>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2" r:id="rId3"/>
    <p:sldLayoutId id="2147483660" r:id="rId4"/>
    <p:sldLayoutId id="2147483654" r:id="rId5"/>
    <p:sldLayoutId id="2147483661" r:id="rId6"/>
  </p:sldLayoutIdLst>
  <p:hf sldNum="0" hdr="0" ftr="0"/>
  <p:txStyles>
    <p:titleStyle>
      <a:lvl1pPr algn="l" defTabSz="914400" rtl="0" eaLnBrk="1" latinLnBrk="0" hangingPunct="1">
        <a:lnSpc>
          <a:spcPct val="86000"/>
        </a:lnSpc>
        <a:spcBef>
          <a:spcPct val="0"/>
        </a:spcBef>
        <a:buNone/>
        <a:defRPr sz="3600" b="1" kern="1200">
          <a:solidFill>
            <a:schemeClr val="accent4"/>
          </a:solidFill>
          <a:latin typeface="+mj-lt"/>
          <a:ea typeface="+mj-ea"/>
          <a:cs typeface="+mj-cs"/>
        </a:defRPr>
      </a:lvl1pPr>
    </p:titleStyle>
    <p:bodyStyle>
      <a:lvl1pPr marL="3600" indent="-3600" algn="l" defTabSz="914400" rtl="0" eaLnBrk="1" latinLnBrk="0" hangingPunct="1">
        <a:lnSpc>
          <a:spcPct val="102000"/>
        </a:lnSpc>
        <a:spcBef>
          <a:spcPts val="750"/>
        </a:spcBef>
        <a:buFont typeface="Arial" panose="020B0604020202020204" pitchFamily="34" charset="0"/>
        <a:buChar char="​"/>
        <a:defRPr sz="2000" kern="1200" baseline="0">
          <a:solidFill>
            <a:schemeClr val="tx1"/>
          </a:solidFill>
          <a:latin typeface="+mn-lt"/>
          <a:ea typeface="+mn-ea"/>
          <a:cs typeface="+mn-cs"/>
        </a:defRPr>
      </a:lvl1pPr>
      <a:lvl2pPr marL="3600" indent="-3600" algn="l" defTabSz="914400" rtl="0" eaLnBrk="1" latinLnBrk="0" hangingPunct="1">
        <a:lnSpc>
          <a:spcPct val="96000"/>
        </a:lnSpc>
        <a:spcBef>
          <a:spcPts val="1000"/>
        </a:spcBef>
        <a:buFont typeface="Arial" panose="020B0604020202020204" pitchFamily="34" charset="0"/>
        <a:buChar char="​"/>
        <a:defRPr sz="2110" b="1" kern="1200" spc="-20" baseline="0">
          <a:solidFill>
            <a:schemeClr val="accent1"/>
          </a:solidFill>
          <a:latin typeface="+mn-lt"/>
          <a:ea typeface="+mn-ea"/>
          <a:cs typeface="+mn-cs"/>
        </a:defRPr>
      </a:lvl2pPr>
      <a:lvl3pPr marL="216000" indent="-216000" algn="l" defTabSz="914400" rtl="0" eaLnBrk="1" latinLnBrk="0" hangingPunct="1">
        <a:lnSpc>
          <a:spcPct val="102000"/>
        </a:lnSpc>
        <a:spcBef>
          <a:spcPts val="768"/>
        </a:spcBef>
        <a:buClr>
          <a:schemeClr val="accent4"/>
        </a:buClr>
        <a:buSzPct val="90000"/>
        <a:buFont typeface="Arial" panose="020B0604020202020204" pitchFamily="34" charset="0"/>
        <a:buChar char="•"/>
        <a:defRPr sz="2000" kern="1200">
          <a:solidFill>
            <a:schemeClr val="tx1"/>
          </a:solidFill>
          <a:latin typeface="+mn-lt"/>
          <a:ea typeface="+mn-ea"/>
          <a:cs typeface="+mn-cs"/>
        </a:defRPr>
      </a:lvl3pPr>
      <a:lvl4pPr marL="630000" indent="-396000" algn="l" defTabSz="914400" rtl="0" eaLnBrk="1" latinLnBrk="0" hangingPunct="1">
        <a:lnSpc>
          <a:spcPct val="102000"/>
        </a:lnSpc>
        <a:spcBef>
          <a:spcPts val="768"/>
        </a:spcBef>
        <a:buClr>
          <a:schemeClr val="accent4"/>
        </a:buClr>
        <a:buFont typeface="Arial" panose="020B0604020202020204" pitchFamily="34" charset="0"/>
        <a:buChar char="▬"/>
        <a:defRPr sz="2000" kern="1200">
          <a:solidFill>
            <a:schemeClr val="tx1"/>
          </a:solidFill>
          <a:latin typeface="+mn-lt"/>
          <a:ea typeface="+mn-ea"/>
          <a:cs typeface="+mn-cs"/>
        </a:defRPr>
      </a:lvl4pPr>
      <a:lvl5pPr marL="849600" indent="-216000" algn="l" defTabSz="914400" rtl="0" eaLnBrk="1" latinLnBrk="0" hangingPunct="1">
        <a:lnSpc>
          <a:spcPct val="102000"/>
        </a:lnSpc>
        <a:spcBef>
          <a:spcPts val="510"/>
        </a:spcBef>
        <a:buClr>
          <a:schemeClr val="accent4"/>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sp>
        <p:nvSpPr>
          <p:cNvPr id="2" name="Tijdelijke aanduiding voor titel 1"/>
          <p:cNvSpPr>
            <a:spLocks noGrp="1"/>
          </p:cNvSpPr>
          <p:nvPr>
            <p:ph type="title"/>
          </p:nvPr>
        </p:nvSpPr>
        <p:spPr>
          <a:xfrm>
            <a:off x="3351600" y="586589"/>
            <a:ext cx="5108400" cy="1261508"/>
          </a:xfrm>
          <a:prstGeom prst="rect">
            <a:avLst/>
          </a:prstGeom>
        </p:spPr>
        <p:txBody>
          <a:bodyPr vert="horz" lIns="0" tIns="0" rIns="0" bIns="0" rtlCol="0" anchor="t" anchorCtr="0">
            <a:noAutofit/>
          </a:bodyPr>
          <a:lstStyle/>
          <a:p>
            <a:r>
              <a:rPr lang="nl-NL"/>
              <a:t>Klik om de stijl te bewerken</a:t>
            </a:r>
            <a:endParaRPr lang="nl-BE"/>
          </a:p>
        </p:txBody>
      </p:sp>
      <p:sp>
        <p:nvSpPr>
          <p:cNvPr id="3" name="Tijdelijke aanduiding voor tekst 2"/>
          <p:cNvSpPr>
            <a:spLocks noGrp="1"/>
          </p:cNvSpPr>
          <p:nvPr>
            <p:ph type="body" idx="1"/>
          </p:nvPr>
        </p:nvSpPr>
        <p:spPr>
          <a:xfrm>
            <a:off x="3351600" y="2112163"/>
            <a:ext cx="5201999" cy="4168800"/>
          </a:xfrm>
          <a:prstGeom prst="rect">
            <a:avLst/>
          </a:prstGeom>
        </p:spPr>
        <p:txBody>
          <a:bodyPr vert="horz" lIns="0" tIns="0" rIns="0" bIns="0" rtlCol="0">
            <a:normAutofit/>
          </a:bodyPr>
          <a:lstStyle/>
          <a:p>
            <a:pPr lvl="0"/>
            <a:r>
              <a:rPr lang="nl-NL"/>
              <a:t>Klik om de modelstijlen te bewerken - broodtekst</a:t>
            </a:r>
          </a:p>
          <a:p>
            <a:pPr lvl="1"/>
            <a:r>
              <a:rPr lang="nl-NL"/>
              <a:t>Tweede niveau – naam medewerker</a:t>
            </a:r>
          </a:p>
          <a:p>
            <a:pPr lvl="2"/>
            <a:r>
              <a:rPr lang="nl-NL"/>
              <a:t>Derde niveau – functie medewerker</a:t>
            </a:r>
          </a:p>
          <a:p>
            <a:pPr lvl="3"/>
            <a:r>
              <a:rPr lang="nl-NL"/>
              <a:t>Vierde niveau – instituut </a:t>
            </a:r>
          </a:p>
          <a:p>
            <a:pPr lvl="4"/>
            <a:r>
              <a:rPr lang="nl-NL"/>
              <a:t>Vijfde niveau – team/project</a:t>
            </a:r>
          </a:p>
          <a:p>
            <a:pPr lvl="5"/>
            <a:r>
              <a:rPr lang="nl-NL"/>
              <a:t>Zesde niveau – </a:t>
            </a:r>
            <a:r>
              <a:rPr lang="nl-NL" err="1"/>
              <a:t>url’s</a:t>
            </a:r>
            <a:endParaRPr lang="nl-NL"/>
          </a:p>
        </p:txBody>
      </p:sp>
      <p:sp>
        <p:nvSpPr>
          <p:cNvPr id="4" name="Tijdelijke aanduiding voo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nl-BE"/>
          </a:p>
        </p:txBody>
      </p:sp>
      <p:sp>
        <p:nvSpPr>
          <p:cNvPr id="5" name="Tijdelijke aanduiding voor voetteks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18619-51E3-45BC-B588-E076BCFF4B1C}" type="slidenum">
              <a:rPr lang="nl-BE" smtClean="0"/>
              <a:t>‹nr.›</a:t>
            </a:fld>
            <a:endParaRPr lang="nl-BE"/>
          </a:p>
        </p:txBody>
      </p:sp>
    </p:spTree>
    <p:extLst>
      <p:ext uri="{BB962C8B-B14F-4D97-AF65-F5344CB8AC3E}">
        <p14:creationId xmlns:p14="http://schemas.microsoft.com/office/powerpoint/2010/main" val="3931213355"/>
      </p:ext>
    </p:extLst>
  </p:cSld>
  <p:clrMap bg1="lt1" tx1="dk1" bg2="lt2" tx2="dk2" accent1="accent1" accent2="accent2" accent3="accent3" accent4="accent4" accent5="accent5" accent6="accent6" hlink="hlink" folHlink="folHlink"/>
  <p:sldLayoutIdLst>
    <p:sldLayoutId id="2147483669" r:id="rId1"/>
    <p:sldLayoutId id="2147483676" r:id="rId2"/>
    <p:sldLayoutId id="2147483677" r:id="rId3"/>
    <p:sldLayoutId id="2147483664" r:id="rId4"/>
  </p:sldLayoutIdLst>
  <p:hf sldNum="0" hdr="0" ftr="0"/>
  <p:txStyles>
    <p:titleStyle>
      <a:lvl1pPr algn="l" defTabSz="914400" rtl="0" eaLnBrk="1" latinLnBrk="0" hangingPunct="1">
        <a:lnSpc>
          <a:spcPct val="101000"/>
        </a:lnSpc>
        <a:spcBef>
          <a:spcPct val="0"/>
        </a:spcBef>
        <a:buNone/>
        <a:defRPr sz="4200" b="1" kern="1200">
          <a:solidFill>
            <a:schemeClr val="accent2"/>
          </a:solidFill>
          <a:latin typeface="+mj-lt"/>
          <a:ea typeface="+mj-ea"/>
          <a:cs typeface="+mj-cs"/>
        </a:defRPr>
      </a:lvl1pPr>
    </p:titleStyle>
    <p:bodyStyle>
      <a:lvl1pPr marL="3600" indent="-3600" algn="l" defTabSz="914400" rtl="0" eaLnBrk="1" latinLnBrk="0" hangingPunct="1">
        <a:lnSpc>
          <a:spcPct val="102000"/>
        </a:lnSpc>
        <a:spcBef>
          <a:spcPts val="0"/>
        </a:spcBef>
        <a:buFont typeface="Arial" panose="020B0604020202020204" pitchFamily="34" charset="0"/>
        <a:buChar char="​"/>
        <a:defRPr sz="1900" kern="1200" baseline="0">
          <a:solidFill>
            <a:schemeClr val="bg1"/>
          </a:solidFill>
          <a:latin typeface="+mn-lt"/>
          <a:ea typeface="+mn-ea"/>
          <a:cs typeface="+mn-cs"/>
        </a:defRPr>
      </a:lvl1pPr>
      <a:lvl2pPr marL="3600" indent="-3600" algn="l" defTabSz="914400" rtl="0" eaLnBrk="1" latinLnBrk="0" hangingPunct="1">
        <a:lnSpc>
          <a:spcPct val="102000"/>
        </a:lnSpc>
        <a:spcBef>
          <a:spcPts val="0"/>
        </a:spcBef>
        <a:buFont typeface="Arial" panose="020B0604020202020204" pitchFamily="34" charset="0"/>
        <a:buChar char="​"/>
        <a:defRPr sz="2030" b="1" kern="1200" spc="0" baseline="0">
          <a:solidFill>
            <a:schemeClr val="bg1"/>
          </a:solidFill>
          <a:latin typeface="+mn-lt"/>
          <a:ea typeface="+mn-ea"/>
          <a:cs typeface="+mn-cs"/>
        </a:defRPr>
      </a:lvl2pPr>
      <a:lvl3pPr marL="3600" indent="-3600" algn="l" defTabSz="914400" rtl="0" eaLnBrk="1" latinLnBrk="0" hangingPunct="1">
        <a:lnSpc>
          <a:spcPct val="102000"/>
        </a:lnSpc>
        <a:spcBef>
          <a:spcPts val="0"/>
        </a:spcBef>
        <a:buClr>
          <a:schemeClr val="accent4"/>
        </a:buClr>
        <a:buSzPct val="90000"/>
        <a:buFont typeface="Arial" panose="020B0604020202020204" pitchFamily="34" charset="0"/>
        <a:buChar char="​"/>
        <a:defRPr sz="1900" b="0" i="1" kern="1200">
          <a:solidFill>
            <a:schemeClr val="bg1"/>
          </a:solidFill>
          <a:latin typeface="+mn-lt"/>
          <a:ea typeface="+mn-ea"/>
          <a:cs typeface="+mn-cs"/>
        </a:defRPr>
      </a:lvl3pPr>
      <a:lvl4pPr marL="3600" indent="-3600" algn="l" defTabSz="914400" rtl="0" eaLnBrk="1" latinLnBrk="0" hangingPunct="1">
        <a:lnSpc>
          <a:spcPct val="102000"/>
        </a:lnSpc>
        <a:spcBef>
          <a:spcPts val="0"/>
        </a:spcBef>
        <a:buClr>
          <a:schemeClr val="accent4"/>
        </a:buClr>
        <a:buFont typeface="Arial" panose="020B0604020202020204" pitchFamily="34" charset="0"/>
        <a:buChar char="​"/>
        <a:defRPr sz="1900" b="1" i="0" kern="1200">
          <a:solidFill>
            <a:schemeClr val="accent2"/>
          </a:solidFill>
          <a:latin typeface="+mn-lt"/>
          <a:ea typeface="+mn-ea"/>
          <a:cs typeface="+mn-cs"/>
        </a:defRPr>
      </a:lvl4pPr>
      <a:lvl5pPr marL="3600" indent="-3600" algn="l" defTabSz="914400" rtl="0" eaLnBrk="1" latinLnBrk="0" hangingPunct="1">
        <a:lnSpc>
          <a:spcPct val="102000"/>
        </a:lnSpc>
        <a:spcBef>
          <a:spcPts val="0"/>
        </a:spcBef>
        <a:buClr>
          <a:schemeClr val="accent4"/>
        </a:buClr>
        <a:buFont typeface="Arial" panose="020B0604020202020204" pitchFamily="34" charset="0"/>
        <a:buChar char="​"/>
        <a:defRPr sz="1900" b="1" kern="1200">
          <a:solidFill>
            <a:schemeClr val="bg1"/>
          </a:solidFill>
          <a:latin typeface="+mn-lt"/>
          <a:ea typeface="+mn-ea"/>
          <a:cs typeface="+mn-cs"/>
        </a:defRPr>
      </a:lvl5pPr>
      <a:lvl6pPr marL="3600" indent="-3600" algn="l" defTabSz="914400" rtl="0" eaLnBrk="1" latinLnBrk="0" hangingPunct="1">
        <a:lnSpc>
          <a:spcPct val="102000"/>
        </a:lnSpc>
        <a:spcBef>
          <a:spcPts val="0"/>
        </a:spcBef>
        <a:buFont typeface="Arial" panose="020B0604020202020204" pitchFamily="34" charset="0"/>
        <a:buChar char="​"/>
        <a:defRPr sz="1800" b="0" kern="1200" baseline="0">
          <a:solidFill>
            <a:schemeClr val="bg1"/>
          </a:solidFill>
          <a:latin typeface="+mn-lt"/>
          <a:ea typeface="+mn-ea"/>
          <a:cs typeface="+mn-cs"/>
        </a:defRPr>
      </a:lvl6pPr>
      <a:lvl7pPr marL="2281238" indent="-311150" algn="l" defTabSz="914400" rtl="0" eaLnBrk="1" latinLnBrk="0" hangingPunct="1">
        <a:lnSpc>
          <a:spcPct val="102000"/>
        </a:lnSpc>
        <a:spcBef>
          <a:spcPts val="0"/>
        </a:spcBef>
        <a:buFont typeface="Arial" panose="020B0604020202020204" pitchFamily="34" charset="0"/>
        <a:buChar char="•"/>
        <a:defRPr sz="1800" kern="1200">
          <a:solidFill>
            <a:schemeClr val="bg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sp>
        <p:nvSpPr>
          <p:cNvPr id="2" name="Tijdelijke aanduiding voor titel 1"/>
          <p:cNvSpPr>
            <a:spLocks noGrp="1"/>
          </p:cNvSpPr>
          <p:nvPr>
            <p:ph type="title"/>
          </p:nvPr>
        </p:nvSpPr>
        <p:spPr>
          <a:xfrm>
            <a:off x="3351600" y="586589"/>
            <a:ext cx="5108400" cy="1261508"/>
          </a:xfrm>
          <a:prstGeom prst="rect">
            <a:avLst/>
          </a:prstGeom>
        </p:spPr>
        <p:txBody>
          <a:bodyPr vert="horz" lIns="0" tIns="0" rIns="0" bIns="0" rtlCol="0" anchor="t" anchorCtr="0">
            <a:noAutofit/>
          </a:bodyPr>
          <a:lstStyle/>
          <a:p>
            <a:r>
              <a:rPr lang="nl-NL"/>
              <a:t>Klik om de stijl te bewerken</a:t>
            </a:r>
            <a:endParaRPr lang="nl-BE"/>
          </a:p>
        </p:txBody>
      </p:sp>
      <p:sp>
        <p:nvSpPr>
          <p:cNvPr id="3" name="Tijdelijke aanduiding voor tekst 2"/>
          <p:cNvSpPr>
            <a:spLocks noGrp="1"/>
          </p:cNvSpPr>
          <p:nvPr>
            <p:ph type="body" idx="1"/>
          </p:nvPr>
        </p:nvSpPr>
        <p:spPr>
          <a:xfrm>
            <a:off x="3351600" y="2112163"/>
            <a:ext cx="5201999" cy="4168800"/>
          </a:xfrm>
          <a:prstGeom prst="rect">
            <a:avLst/>
          </a:prstGeom>
        </p:spPr>
        <p:txBody>
          <a:bodyPr vert="horz" lIns="0" tIns="0" rIns="0" bIns="0" rtlCol="0">
            <a:normAutofit/>
          </a:bodyPr>
          <a:lstStyle/>
          <a:p>
            <a:pPr lvl="0"/>
            <a:r>
              <a:rPr lang="nl-NL"/>
              <a:t>Klik om de modelstijlen te bewerken - broodtekst</a:t>
            </a:r>
          </a:p>
          <a:p>
            <a:pPr lvl="1"/>
            <a:r>
              <a:rPr lang="nl-NL"/>
              <a:t>Tweede niveau – naam medewerker</a:t>
            </a:r>
          </a:p>
          <a:p>
            <a:pPr lvl="2"/>
            <a:r>
              <a:rPr lang="nl-NL"/>
              <a:t>Derde niveau – functie medewerker</a:t>
            </a:r>
          </a:p>
          <a:p>
            <a:pPr lvl="3"/>
            <a:r>
              <a:rPr lang="nl-NL"/>
              <a:t>Vierde niveau – instituut </a:t>
            </a:r>
          </a:p>
          <a:p>
            <a:pPr lvl="4"/>
            <a:r>
              <a:rPr lang="nl-NL"/>
              <a:t>Vijfde niveau – team/project</a:t>
            </a:r>
          </a:p>
          <a:p>
            <a:pPr lvl="5"/>
            <a:r>
              <a:rPr lang="nl-NL"/>
              <a:t>Zesde niveau – </a:t>
            </a:r>
            <a:r>
              <a:rPr lang="nl-NL" err="1"/>
              <a:t>url’s</a:t>
            </a:r>
            <a:endParaRPr lang="nl-NL"/>
          </a:p>
        </p:txBody>
      </p:sp>
      <p:sp>
        <p:nvSpPr>
          <p:cNvPr id="4" name="Tijdelijke aanduiding voo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BE"/>
              <a:t>10/09/2021</a:t>
            </a:r>
          </a:p>
        </p:txBody>
      </p:sp>
      <p:sp>
        <p:nvSpPr>
          <p:cNvPr id="5" name="Tijdelijke aanduiding voor voetteks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18619-51E3-45BC-B588-E076BCFF4B1C}" type="slidenum">
              <a:rPr lang="nl-BE" smtClean="0"/>
              <a:t>‹nr.›</a:t>
            </a:fld>
            <a:endParaRPr lang="nl-BE"/>
          </a:p>
        </p:txBody>
      </p:sp>
    </p:spTree>
    <p:extLst>
      <p:ext uri="{BB962C8B-B14F-4D97-AF65-F5344CB8AC3E}">
        <p14:creationId xmlns:p14="http://schemas.microsoft.com/office/powerpoint/2010/main" val="404118004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hf sldNum="0" hdr="0" ftr="0" dt="0"/>
  <p:txStyles>
    <p:titleStyle>
      <a:lvl1pPr algn="l" defTabSz="914400" rtl="0" eaLnBrk="1" latinLnBrk="0" hangingPunct="1">
        <a:lnSpc>
          <a:spcPct val="101000"/>
        </a:lnSpc>
        <a:spcBef>
          <a:spcPct val="0"/>
        </a:spcBef>
        <a:buNone/>
        <a:defRPr sz="4200" b="1" kern="1200">
          <a:solidFill>
            <a:schemeClr val="accent2"/>
          </a:solidFill>
          <a:latin typeface="+mj-lt"/>
          <a:ea typeface="+mj-ea"/>
          <a:cs typeface="+mj-cs"/>
        </a:defRPr>
      </a:lvl1pPr>
    </p:titleStyle>
    <p:bodyStyle>
      <a:lvl1pPr marL="3600" indent="-3600" algn="l" defTabSz="914400" rtl="0" eaLnBrk="1" latinLnBrk="0" hangingPunct="1">
        <a:lnSpc>
          <a:spcPct val="102000"/>
        </a:lnSpc>
        <a:spcBef>
          <a:spcPts val="0"/>
        </a:spcBef>
        <a:buFont typeface="Arial" panose="020B0604020202020204" pitchFamily="34" charset="0"/>
        <a:buChar char="​"/>
        <a:defRPr sz="1900" kern="1200" baseline="0">
          <a:solidFill>
            <a:schemeClr val="bg1"/>
          </a:solidFill>
          <a:latin typeface="+mn-lt"/>
          <a:ea typeface="+mn-ea"/>
          <a:cs typeface="+mn-cs"/>
        </a:defRPr>
      </a:lvl1pPr>
      <a:lvl2pPr marL="3600" indent="-3600" algn="l" defTabSz="914400" rtl="0" eaLnBrk="1" latinLnBrk="0" hangingPunct="1">
        <a:lnSpc>
          <a:spcPct val="102000"/>
        </a:lnSpc>
        <a:spcBef>
          <a:spcPts val="0"/>
        </a:spcBef>
        <a:buFont typeface="Arial" panose="020B0604020202020204" pitchFamily="34" charset="0"/>
        <a:buChar char="​"/>
        <a:defRPr sz="2030" b="1" kern="1200" spc="0" baseline="0">
          <a:solidFill>
            <a:schemeClr val="bg1"/>
          </a:solidFill>
          <a:latin typeface="+mn-lt"/>
          <a:ea typeface="+mn-ea"/>
          <a:cs typeface="+mn-cs"/>
        </a:defRPr>
      </a:lvl2pPr>
      <a:lvl3pPr marL="3600" indent="-3600" algn="l" defTabSz="914400" rtl="0" eaLnBrk="1" latinLnBrk="0" hangingPunct="1">
        <a:lnSpc>
          <a:spcPct val="102000"/>
        </a:lnSpc>
        <a:spcBef>
          <a:spcPts val="0"/>
        </a:spcBef>
        <a:buClr>
          <a:schemeClr val="accent4"/>
        </a:buClr>
        <a:buSzPct val="90000"/>
        <a:buFont typeface="Arial" panose="020B0604020202020204" pitchFamily="34" charset="0"/>
        <a:buChar char="​"/>
        <a:defRPr sz="1900" b="0" i="1" kern="1200">
          <a:solidFill>
            <a:schemeClr val="bg1"/>
          </a:solidFill>
          <a:latin typeface="+mn-lt"/>
          <a:ea typeface="+mn-ea"/>
          <a:cs typeface="+mn-cs"/>
        </a:defRPr>
      </a:lvl3pPr>
      <a:lvl4pPr marL="3600" indent="-3600" algn="l" defTabSz="914400" rtl="0" eaLnBrk="1" latinLnBrk="0" hangingPunct="1">
        <a:lnSpc>
          <a:spcPct val="102000"/>
        </a:lnSpc>
        <a:spcBef>
          <a:spcPts val="0"/>
        </a:spcBef>
        <a:buClr>
          <a:schemeClr val="accent4"/>
        </a:buClr>
        <a:buFont typeface="Arial" panose="020B0604020202020204" pitchFamily="34" charset="0"/>
        <a:buChar char="​"/>
        <a:defRPr sz="1900" b="1" i="0" kern="1200">
          <a:solidFill>
            <a:schemeClr val="accent2"/>
          </a:solidFill>
          <a:latin typeface="+mn-lt"/>
          <a:ea typeface="+mn-ea"/>
          <a:cs typeface="+mn-cs"/>
        </a:defRPr>
      </a:lvl4pPr>
      <a:lvl5pPr marL="3600" indent="-3600" algn="l" defTabSz="914400" rtl="0" eaLnBrk="1" latinLnBrk="0" hangingPunct="1">
        <a:lnSpc>
          <a:spcPct val="102000"/>
        </a:lnSpc>
        <a:spcBef>
          <a:spcPts val="0"/>
        </a:spcBef>
        <a:buClr>
          <a:schemeClr val="accent4"/>
        </a:buClr>
        <a:buFont typeface="Arial" panose="020B0604020202020204" pitchFamily="34" charset="0"/>
        <a:buChar char="​"/>
        <a:defRPr sz="1900" b="1" kern="1200">
          <a:solidFill>
            <a:schemeClr val="bg1"/>
          </a:solidFill>
          <a:latin typeface="+mn-lt"/>
          <a:ea typeface="+mn-ea"/>
          <a:cs typeface="+mn-cs"/>
        </a:defRPr>
      </a:lvl5pPr>
      <a:lvl6pPr marL="3600" indent="-3600" algn="l" defTabSz="914400" rtl="0" eaLnBrk="1" latinLnBrk="0" hangingPunct="1">
        <a:lnSpc>
          <a:spcPct val="102000"/>
        </a:lnSpc>
        <a:spcBef>
          <a:spcPts val="0"/>
        </a:spcBef>
        <a:buFont typeface="Arial" panose="020B0604020202020204" pitchFamily="34" charset="0"/>
        <a:buChar char="​"/>
        <a:defRPr sz="1800" b="0" kern="1200" baseline="0">
          <a:solidFill>
            <a:schemeClr val="bg1"/>
          </a:solidFill>
          <a:latin typeface="+mn-lt"/>
          <a:ea typeface="+mn-ea"/>
          <a:cs typeface="+mn-cs"/>
        </a:defRPr>
      </a:lvl6pPr>
      <a:lvl7pPr marL="2281238" indent="-311150" algn="l" defTabSz="914400" rtl="0" eaLnBrk="1" latinLnBrk="0" hangingPunct="1">
        <a:lnSpc>
          <a:spcPct val="102000"/>
        </a:lnSpc>
        <a:spcBef>
          <a:spcPts val="0"/>
        </a:spcBef>
        <a:buFont typeface="Arial" panose="020B0604020202020204" pitchFamily="34" charset="0"/>
        <a:buChar char="•"/>
        <a:defRPr sz="1800" kern="1200">
          <a:solidFill>
            <a:schemeClr val="bg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69128" y="646120"/>
            <a:ext cx="6192000" cy="1008000"/>
          </a:xfrm>
          <a:prstGeom prst="rect">
            <a:avLst/>
          </a:prstGeom>
        </p:spPr>
        <p:txBody>
          <a:bodyPr vert="horz" lIns="0" tIns="0" rIns="0" bIns="0" rtlCol="0" anchor="t" anchorCtr="0">
            <a:normAutofit/>
          </a:bodyPr>
          <a:lstStyle/>
          <a:p>
            <a:r>
              <a:rPr lang="nl-NL"/>
              <a:t>Klik om de stijl te bewerken</a:t>
            </a:r>
            <a:endParaRPr lang="nl-BE"/>
          </a:p>
        </p:txBody>
      </p:sp>
      <p:sp>
        <p:nvSpPr>
          <p:cNvPr id="3" name="Tijdelijke aanduiding voor tekst 2"/>
          <p:cNvSpPr>
            <a:spLocks noGrp="1"/>
          </p:cNvSpPr>
          <p:nvPr>
            <p:ph type="body" idx="1"/>
          </p:nvPr>
        </p:nvSpPr>
        <p:spPr>
          <a:xfrm>
            <a:off x="681037" y="1800000"/>
            <a:ext cx="6181200" cy="4680000"/>
          </a:xfrm>
          <a:prstGeom prst="rect">
            <a:avLst/>
          </a:prstGeom>
        </p:spPr>
        <p:txBody>
          <a:bodyPr vert="horz" lIns="0" tIns="0" rIns="0" bIns="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nl-BE"/>
              <a:t>10/09/2021</a:t>
            </a:r>
          </a:p>
        </p:txBody>
      </p:sp>
      <p:sp>
        <p:nvSpPr>
          <p:cNvPr id="5" name="Tijdelijke aanduiding voor voetteks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18619-51E3-45BC-B588-E076BCFF4B1C}" type="slidenum">
              <a:rPr lang="nl-BE" smtClean="0"/>
              <a:t>‹nr.›</a:t>
            </a:fld>
            <a:endParaRPr lang="nl-BE"/>
          </a:p>
        </p:txBody>
      </p:sp>
    </p:spTree>
    <p:extLst>
      <p:ext uri="{BB962C8B-B14F-4D97-AF65-F5344CB8AC3E}">
        <p14:creationId xmlns:p14="http://schemas.microsoft.com/office/powerpoint/2010/main" val="31606492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hf sldNum="0" hdr="0" ftr="0" dt="0"/>
  <p:txStyles>
    <p:titleStyle>
      <a:lvl1pPr algn="l" defTabSz="914400" rtl="0" eaLnBrk="1" latinLnBrk="0" hangingPunct="1">
        <a:lnSpc>
          <a:spcPct val="86000"/>
        </a:lnSpc>
        <a:spcBef>
          <a:spcPct val="0"/>
        </a:spcBef>
        <a:buNone/>
        <a:defRPr sz="3600" b="1" kern="1200">
          <a:solidFill>
            <a:schemeClr val="accent4"/>
          </a:solidFill>
          <a:latin typeface="+mj-lt"/>
          <a:ea typeface="+mj-ea"/>
          <a:cs typeface="+mj-cs"/>
        </a:defRPr>
      </a:lvl1pPr>
    </p:titleStyle>
    <p:bodyStyle>
      <a:lvl1pPr marL="3600" indent="-3600" algn="l" defTabSz="914400" rtl="0" eaLnBrk="1" latinLnBrk="0" hangingPunct="1">
        <a:lnSpc>
          <a:spcPct val="102000"/>
        </a:lnSpc>
        <a:spcBef>
          <a:spcPts val="750"/>
        </a:spcBef>
        <a:buFont typeface="Arial" panose="020B0604020202020204" pitchFamily="34" charset="0"/>
        <a:buChar char="​"/>
        <a:defRPr sz="2000" kern="1200" baseline="0">
          <a:solidFill>
            <a:schemeClr val="tx1"/>
          </a:solidFill>
          <a:latin typeface="+mn-lt"/>
          <a:ea typeface="+mn-ea"/>
          <a:cs typeface="+mn-cs"/>
        </a:defRPr>
      </a:lvl1pPr>
      <a:lvl2pPr marL="3600" indent="-3600" algn="l" defTabSz="914400" rtl="0" eaLnBrk="1" latinLnBrk="0" hangingPunct="1">
        <a:lnSpc>
          <a:spcPct val="96000"/>
        </a:lnSpc>
        <a:spcBef>
          <a:spcPts val="1000"/>
        </a:spcBef>
        <a:buFont typeface="Arial" panose="020B0604020202020204" pitchFamily="34" charset="0"/>
        <a:buChar char="​"/>
        <a:defRPr sz="2110" b="1" kern="1200" spc="-20" baseline="0">
          <a:solidFill>
            <a:schemeClr val="accent1"/>
          </a:solidFill>
          <a:latin typeface="+mn-lt"/>
          <a:ea typeface="+mn-ea"/>
          <a:cs typeface="+mn-cs"/>
        </a:defRPr>
      </a:lvl2pPr>
      <a:lvl3pPr marL="216000" indent="-216000" algn="l" defTabSz="914400" rtl="0" eaLnBrk="1" latinLnBrk="0" hangingPunct="1">
        <a:lnSpc>
          <a:spcPct val="102000"/>
        </a:lnSpc>
        <a:spcBef>
          <a:spcPts val="768"/>
        </a:spcBef>
        <a:buClr>
          <a:schemeClr val="accent4"/>
        </a:buClr>
        <a:buSzPct val="90000"/>
        <a:buFont typeface="Arial" panose="020B0604020202020204" pitchFamily="34" charset="0"/>
        <a:buChar char="•"/>
        <a:defRPr sz="2000" kern="1200">
          <a:solidFill>
            <a:schemeClr val="tx1"/>
          </a:solidFill>
          <a:latin typeface="+mn-lt"/>
          <a:ea typeface="+mn-ea"/>
          <a:cs typeface="+mn-cs"/>
        </a:defRPr>
      </a:lvl3pPr>
      <a:lvl4pPr marL="630000" indent="-396000" algn="l" defTabSz="914400" rtl="0" eaLnBrk="1" latinLnBrk="0" hangingPunct="1">
        <a:lnSpc>
          <a:spcPct val="102000"/>
        </a:lnSpc>
        <a:spcBef>
          <a:spcPts val="768"/>
        </a:spcBef>
        <a:buClr>
          <a:schemeClr val="accent4"/>
        </a:buClr>
        <a:buFont typeface="Arial" panose="020B0604020202020204" pitchFamily="34" charset="0"/>
        <a:buChar char="▬"/>
        <a:defRPr sz="2000" kern="1200">
          <a:solidFill>
            <a:schemeClr val="tx1"/>
          </a:solidFill>
          <a:latin typeface="+mn-lt"/>
          <a:ea typeface="+mn-ea"/>
          <a:cs typeface="+mn-cs"/>
        </a:defRPr>
      </a:lvl4pPr>
      <a:lvl5pPr marL="849600" indent="-216000" algn="l" defTabSz="914400" rtl="0" eaLnBrk="1" latinLnBrk="0" hangingPunct="1">
        <a:lnSpc>
          <a:spcPct val="102000"/>
        </a:lnSpc>
        <a:spcBef>
          <a:spcPts val="510"/>
        </a:spcBef>
        <a:buClr>
          <a:schemeClr val="accent4"/>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hyperlink" Target="https://www.instagram.com/p/DUYinzeDHfb/" TargetMode="External"/><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www.saamolimburg.be/"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GB" noProof="0" dirty="0"/>
              <a:t>MAI Home</a:t>
            </a:r>
          </a:p>
        </p:txBody>
      </p:sp>
      <p:sp>
        <p:nvSpPr>
          <p:cNvPr id="3" name="Ondertitel 2"/>
          <p:cNvSpPr>
            <a:spLocks noGrp="1"/>
          </p:cNvSpPr>
          <p:nvPr>
            <p:ph type="subTitle" idx="1"/>
          </p:nvPr>
        </p:nvSpPr>
        <p:spPr/>
        <p:txBody>
          <a:bodyPr/>
          <a:lstStyle/>
          <a:p>
            <a:r>
              <a:rPr lang="nl-BE" dirty="0"/>
              <a:t>Reflections </a:t>
            </a:r>
            <a:r>
              <a:rPr lang="nl-BE" dirty="0" err="1"/>
              <a:t>from</a:t>
            </a:r>
            <a:r>
              <a:rPr lang="nl-BE" dirty="0"/>
              <a:t> </a:t>
            </a:r>
            <a:r>
              <a:rPr lang="nl-BE" dirty="0" err="1"/>
              <a:t>the</a:t>
            </a:r>
            <a:r>
              <a:rPr lang="nl-BE" dirty="0"/>
              <a:t> </a:t>
            </a:r>
            <a:r>
              <a:rPr lang="nl-BE" dirty="0" err="1"/>
              <a:t>perspective</a:t>
            </a:r>
            <a:r>
              <a:rPr lang="nl-BE" dirty="0"/>
              <a:t> of </a:t>
            </a:r>
          </a:p>
          <a:p>
            <a:r>
              <a:rPr lang="nl-BE" dirty="0" err="1"/>
              <a:t>social</a:t>
            </a:r>
            <a:r>
              <a:rPr lang="nl-BE" dirty="0"/>
              <a:t> </a:t>
            </a:r>
            <a:r>
              <a:rPr lang="nl-BE" dirty="0" err="1"/>
              <a:t>work</a:t>
            </a:r>
            <a:r>
              <a:rPr lang="nl-BE" dirty="0"/>
              <a:t> </a:t>
            </a:r>
          </a:p>
          <a:p>
            <a:r>
              <a:rPr lang="en-GB" noProof="0" dirty="0"/>
              <a:t>General introduction</a:t>
            </a:r>
          </a:p>
          <a:p>
            <a:endParaRPr lang="en-GB" dirty="0"/>
          </a:p>
          <a:p>
            <a:r>
              <a:rPr lang="en-GB" noProof="0" dirty="0"/>
              <a:t>Diana Zangari, staff member</a:t>
            </a:r>
          </a:p>
        </p:txBody>
      </p:sp>
    </p:spTree>
    <p:extLst>
      <p:ext uri="{BB962C8B-B14F-4D97-AF65-F5344CB8AC3E}">
        <p14:creationId xmlns:p14="http://schemas.microsoft.com/office/powerpoint/2010/main" val="3191249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a:bodyPr>
          <a:lstStyle/>
          <a:p>
            <a:pPr lvl="1"/>
            <a:r>
              <a:rPr lang="en-GB" noProof="0" dirty="0"/>
              <a:t>Who are we &amp; what do we do?</a:t>
            </a:r>
          </a:p>
          <a:p>
            <a:pPr marL="0" lvl="2" indent="0">
              <a:buNone/>
            </a:pPr>
            <a:endParaRPr lang="en-GB" noProof="0" dirty="0"/>
          </a:p>
          <a:p>
            <a:pPr marL="0" lvl="2" indent="0">
              <a:buNone/>
            </a:pPr>
            <a:endParaRPr lang="en-GB" noProof="0" dirty="0"/>
          </a:p>
          <a:p>
            <a:pPr lvl="1"/>
            <a:endParaRPr lang="en-GB" noProof="0" dirty="0"/>
          </a:p>
        </p:txBody>
      </p:sp>
      <p:sp>
        <p:nvSpPr>
          <p:cNvPr id="3" name="Titel 2"/>
          <p:cNvSpPr>
            <a:spLocks noGrp="1"/>
          </p:cNvSpPr>
          <p:nvPr>
            <p:ph type="title"/>
          </p:nvPr>
        </p:nvSpPr>
        <p:spPr/>
        <p:txBody>
          <a:bodyPr>
            <a:noAutofit/>
          </a:bodyPr>
          <a:lstStyle/>
          <a:p>
            <a:r>
              <a:rPr lang="en-GB" noProof="0" dirty="0"/>
              <a:t>SAAMO Limburg</a:t>
            </a:r>
          </a:p>
        </p:txBody>
      </p:sp>
      <p:pic>
        <p:nvPicPr>
          <p:cNvPr id="5" name="Graphic 4" descr="Kinderen met effen opvulling">
            <a:extLst>
              <a:ext uri="{FF2B5EF4-FFF2-40B4-BE49-F238E27FC236}">
                <a16:creationId xmlns:a16="http://schemas.microsoft.com/office/drawing/2014/main" id="{80C59368-BD2E-4F92-898B-BEBA4182B1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15000" y="1743160"/>
            <a:ext cx="1422400" cy="1422400"/>
          </a:xfrm>
          <a:prstGeom prst="rect">
            <a:avLst/>
          </a:prstGeom>
        </p:spPr>
      </p:pic>
      <p:sp>
        <p:nvSpPr>
          <p:cNvPr id="6" name="Tekstvak 5">
            <a:extLst>
              <a:ext uri="{FF2B5EF4-FFF2-40B4-BE49-F238E27FC236}">
                <a16:creationId xmlns:a16="http://schemas.microsoft.com/office/drawing/2014/main" id="{1996F464-4D93-4182-851A-167E23BADFFB}"/>
              </a:ext>
            </a:extLst>
          </p:cNvPr>
          <p:cNvSpPr txBox="1"/>
          <p:nvPr/>
        </p:nvSpPr>
        <p:spPr>
          <a:xfrm>
            <a:off x="5206999" y="3017765"/>
            <a:ext cx="2189829" cy="646331"/>
          </a:xfrm>
          <a:prstGeom prst="rect">
            <a:avLst/>
          </a:prstGeom>
          <a:noFill/>
        </p:spPr>
        <p:txBody>
          <a:bodyPr wrap="square" rtlCol="0">
            <a:spAutoFit/>
          </a:bodyPr>
          <a:lstStyle/>
          <a:p>
            <a:r>
              <a:rPr lang="en-GB" noProof="0" dirty="0"/>
              <a:t>78 staff members</a:t>
            </a:r>
          </a:p>
          <a:p>
            <a:r>
              <a:rPr lang="en-GB" noProof="0" dirty="0"/>
              <a:t>+/- 800 volunteers</a:t>
            </a:r>
          </a:p>
        </p:txBody>
      </p:sp>
      <p:pic>
        <p:nvPicPr>
          <p:cNvPr id="8" name="Graphic 7" descr="Lijst met effen opvulling">
            <a:extLst>
              <a:ext uri="{FF2B5EF4-FFF2-40B4-BE49-F238E27FC236}">
                <a16:creationId xmlns:a16="http://schemas.microsoft.com/office/drawing/2014/main" id="{326B6F7D-DB84-4D8E-B419-F10EE8ED5A2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15629" y="4213820"/>
            <a:ext cx="1577180" cy="1577180"/>
          </a:xfrm>
          <a:prstGeom prst="rect">
            <a:avLst/>
          </a:prstGeom>
        </p:spPr>
      </p:pic>
      <p:sp>
        <p:nvSpPr>
          <p:cNvPr id="9" name="Tekstvak 8">
            <a:extLst>
              <a:ext uri="{FF2B5EF4-FFF2-40B4-BE49-F238E27FC236}">
                <a16:creationId xmlns:a16="http://schemas.microsoft.com/office/drawing/2014/main" id="{05E5AD7C-7E9E-4090-A031-263D27D66FE0}"/>
              </a:ext>
            </a:extLst>
          </p:cNvPr>
          <p:cNvSpPr txBox="1"/>
          <p:nvPr/>
        </p:nvSpPr>
        <p:spPr>
          <a:xfrm>
            <a:off x="1521619" y="5873613"/>
            <a:ext cx="1930400" cy="369332"/>
          </a:xfrm>
          <a:prstGeom prst="rect">
            <a:avLst/>
          </a:prstGeom>
          <a:noFill/>
        </p:spPr>
        <p:txBody>
          <a:bodyPr wrap="square" rtlCol="0">
            <a:spAutoFit/>
          </a:bodyPr>
          <a:lstStyle/>
          <a:p>
            <a:r>
              <a:rPr lang="en-GB" noProof="0" dirty="0"/>
              <a:t>50 projects</a:t>
            </a:r>
          </a:p>
        </p:txBody>
      </p:sp>
      <p:pic>
        <p:nvPicPr>
          <p:cNvPr id="11" name="Graphic 10" descr="Taart met effen opvulling">
            <a:extLst>
              <a:ext uri="{FF2B5EF4-FFF2-40B4-BE49-F238E27FC236}">
                <a16:creationId xmlns:a16="http://schemas.microsoft.com/office/drawing/2014/main" id="{76265DD6-5AC5-4145-9277-52BF663CD8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364" y="2705099"/>
            <a:ext cx="1271665" cy="1271665"/>
          </a:xfrm>
          <a:prstGeom prst="rect">
            <a:avLst/>
          </a:prstGeom>
        </p:spPr>
      </p:pic>
      <p:sp>
        <p:nvSpPr>
          <p:cNvPr id="13" name="Tekstvak 12">
            <a:extLst>
              <a:ext uri="{FF2B5EF4-FFF2-40B4-BE49-F238E27FC236}">
                <a16:creationId xmlns:a16="http://schemas.microsoft.com/office/drawing/2014/main" id="{E4829136-FBA2-4A28-99C9-5972C39DD4C8}"/>
              </a:ext>
            </a:extLst>
          </p:cNvPr>
          <p:cNvSpPr txBox="1"/>
          <p:nvPr/>
        </p:nvSpPr>
        <p:spPr>
          <a:xfrm>
            <a:off x="2006600" y="3119049"/>
            <a:ext cx="1577181" cy="923330"/>
          </a:xfrm>
          <a:prstGeom prst="rect">
            <a:avLst/>
          </a:prstGeom>
          <a:noFill/>
        </p:spPr>
        <p:txBody>
          <a:bodyPr wrap="square" rtlCol="0">
            <a:spAutoFit/>
          </a:bodyPr>
          <a:lstStyle/>
          <a:p>
            <a:r>
              <a:rPr lang="en-GB" noProof="0" dirty="0"/>
              <a:t>We have existed for  32 years</a:t>
            </a:r>
          </a:p>
        </p:txBody>
      </p:sp>
      <p:sp>
        <p:nvSpPr>
          <p:cNvPr id="16" name="Tekstvak 2">
            <a:extLst>
              <a:ext uri="{FF2B5EF4-FFF2-40B4-BE49-F238E27FC236}">
                <a16:creationId xmlns:a16="http://schemas.microsoft.com/office/drawing/2014/main" id="{E313EEE4-D911-4527-B4AD-E3285ACD81C2}"/>
              </a:ext>
            </a:extLst>
          </p:cNvPr>
          <p:cNvSpPr txBox="1">
            <a:spLocks noChangeArrowheads="1"/>
          </p:cNvSpPr>
          <p:nvPr/>
        </p:nvSpPr>
        <p:spPr bwMode="auto">
          <a:xfrm>
            <a:off x="5058172" y="4302618"/>
            <a:ext cx="2338656" cy="1271665"/>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ctr">
              <a:lnSpc>
                <a:spcPct val="110000"/>
              </a:lnSpc>
            </a:pPr>
            <a:r>
              <a:rPr lang="en-GB" sz="1400" noProof="0" dirty="0">
                <a:effectLst/>
                <a:latin typeface="Calibri" panose="020F0502020204030204" pitchFamily="34" charset="0"/>
                <a:ea typeface="Calibri" panose="020F0502020204030204" pitchFamily="34" charset="0"/>
                <a:cs typeface="Times New Roman" panose="02020603050405020304" pitchFamily="18" charset="0"/>
              </a:rPr>
              <a:t>In additio</a:t>
            </a:r>
            <a:r>
              <a:rPr lang="en-GB" sz="1400" noProof="0" dirty="0">
                <a:latin typeface="Calibri" panose="020F0502020204030204" pitchFamily="34" charset="0"/>
                <a:ea typeface="Calibri" panose="020F0502020204030204" pitchFamily="34" charset="0"/>
                <a:cs typeface="Times New Roman" panose="02020603050405020304" pitchFamily="18" charset="0"/>
              </a:rPr>
              <a:t>n to our supra-local projects, there </a:t>
            </a:r>
            <a:r>
              <a:rPr lang="en-GB" sz="1400" noProof="0">
                <a:latin typeface="Calibri" panose="020F0502020204030204" pitchFamily="34" charset="0"/>
                <a:ea typeface="Calibri" panose="020F0502020204030204" pitchFamily="34" charset="0"/>
                <a:cs typeface="Times New Roman" panose="02020603050405020304" pitchFamily="18" charset="0"/>
              </a:rPr>
              <a:t>are 39</a:t>
            </a:r>
            <a:r>
              <a:rPr lang="en-GB" sz="1400" noProof="0">
                <a:effectLst/>
                <a:latin typeface="Calibri" panose="020F0502020204030204" pitchFamily="34" charset="0"/>
                <a:ea typeface="Calibri" panose="020F0502020204030204" pitchFamily="34" charset="0"/>
                <a:cs typeface="Times New Roman" panose="02020603050405020304" pitchFamily="18" charset="0"/>
              </a:rPr>
              <a:t> </a:t>
            </a:r>
            <a:r>
              <a:rPr lang="en-GB" sz="1400" noProof="0" dirty="0">
                <a:effectLst/>
                <a:latin typeface="Calibri" panose="020F0502020204030204" pitchFamily="34" charset="0"/>
                <a:ea typeface="Calibri" panose="020F0502020204030204" pitchFamily="34" charset="0"/>
                <a:cs typeface="Times New Roman" panose="02020603050405020304" pitchFamily="18" charset="0"/>
              </a:rPr>
              <a:t>agreements with 19 local authorities in Limburg</a:t>
            </a:r>
            <a:r>
              <a:rPr lang="en-GB" sz="1400" noProof="0" dirty="0">
                <a:latin typeface="Calibri" panose="020F0502020204030204" pitchFamily="34" charset="0"/>
                <a:ea typeface="Calibri" panose="020F0502020204030204" pitchFamily="34" charset="0"/>
                <a:cs typeface="Times New Roman" panose="02020603050405020304" pitchFamily="18" charset="0"/>
              </a:rPr>
              <a:t>.</a:t>
            </a:r>
            <a:endParaRPr lang="en-GB" sz="1400" noProof="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8" name="Graphic 17" descr="Scène in de voorstad met effen opvulling">
            <a:extLst>
              <a:ext uri="{FF2B5EF4-FFF2-40B4-BE49-F238E27FC236}">
                <a16:creationId xmlns:a16="http://schemas.microsoft.com/office/drawing/2014/main" id="{1CAFEB18-5957-4984-8118-4F12F7C19E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83781" y="4014191"/>
            <a:ext cx="1578007" cy="1578007"/>
          </a:xfrm>
          <a:prstGeom prst="rect">
            <a:avLst/>
          </a:prstGeom>
        </p:spPr>
      </p:pic>
    </p:spTree>
    <p:extLst>
      <p:ext uri="{BB962C8B-B14F-4D97-AF65-F5344CB8AC3E}">
        <p14:creationId xmlns:p14="http://schemas.microsoft.com/office/powerpoint/2010/main" val="3929808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buitenshuis, kleding, persoon, person&#10;&#10;Automatisch gegenereerde beschrijving">
            <a:extLst>
              <a:ext uri="{FF2B5EF4-FFF2-40B4-BE49-F238E27FC236}">
                <a16:creationId xmlns:a16="http://schemas.microsoft.com/office/drawing/2014/main" id="{BCCC3D5F-55C1-E7F8-DEF1-F60F0AFD1C2C}"/>
              </a:ext>
            </a:extLst>
          </p:cNvPr>
          <p:cNvPicPr>
            <a:picLocks noChangeAspect="1"/>
          </p:cNvPicPr>
          <p:nvPr/>
        </p:nvPicPr>
        <p:blipFill>
          <a:blip r:embed="rId2" cstate="print">
            <a:extLst>
              <a:ext uri="{28A0092B-C50C-407E-A947-70E740481C1C}">
                <a14:useLocalDpi xmlns:a14="http://schemas.microsoft.com/office/drawing/2010/main" val="0"/>
              </a:ext>
            </a:extLst>
          </a:blip>
          <a:srcRect l="6809" r="4190" b="-1"/>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2444727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buitenshuis, kleding, persoon, wiel&#10;&#10;Automatisch gegenereerde beschrijving">
            <a:extLst>
              <a:ext uri="{FF2B5EF4-FFF2-40B4-BE49-F238E27FC236}">
                <a16:creationId xmlns:a16="http://schemas.microsoft.com/office/drawing/2014/main" id="{2CDA04CF-8BF9-786E-8A88-076A9341B8E9}"/>
              </a:ext>
            </a:extLst>
          </p:cNvPr>
          <p:cNvPicPr>
            <a:picLocks noChangeAspect="1"/>
          </p:cNvPicPr>
          <p:nvPr/>
        </p:nvPicPr>
        <p:blipFill>
          <a:blip r:embed="rId2" cstate="print">
            <a:extLst>
              <a:ext uri="{28A0092B-C50C-407E-A947-70E740481C1C}">
                <a14:useLocalDpi xmlns:a14="http://schemas.microsoft.com/office/drawing/2010/main" val="0"/>
              </a:ext>
            </a:extLst>
          </a:blip>
          <a:srcRect l="5409" r="5590" b="-1"/>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212174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A8495-70A3-BDA7-4BB3-CFE0624FB500}"/>
            </a:ext>
          </a:extLst>
        </p:cNvPr>
        <p:cNvGrpSpPr/>
        <p:nvPr/>
      </p:nvGrpSpPr>
      <p:grpSpPr>
        <a:xfrm>
          <a:off x="0" y="0"/>
          <a:ext cx="0" cy="0"/>
          <a:chOff x="0" y="0"/>
          <a:chExt cx="0" cy="0"/>
        </a:xfrm>
      </p:grpSpPr>
      <p:pic>
        <p:nvPicPr>
          <p:cNvPr id="13" name="Afbeelding 12" descr="Afbeelding met kleding, buitenshuis, persoon, schoeisel&#10;&#10;Automatisch gegenereerde beschrijving">
            <a:extLst>
              <a:ext uri="{FF2B5EF4-FFF2-40B4-BE49-F238E27FC236}">
                <a16:creationId xmlns:a16="http://schemas.microsoft.com/office/drawing/2014/main" id="{58F2DB3A-ADB8-B012-6005-7029B7ABF845}"/>
              </a:ext>
            </a:extLst>
          </p:cNvPr>
          <p:cNvPicPr>
            <a:picLocks noChangeAspect="1"/>
          </p:cNvPicPr>
          <p:nvPr/>
        </p:nvPicPr>
        <p:blipFill>
          <a:blip r:embed="rId3" cstate="print">
            <a:extLst>
              <a:ext uri="{28A0092B-C50C-407E-A947-70E740481C1C}">
                <a14:useLocalDpi xmlns:a14="http://schemas.microsoft.com/office/drawing/2010/main" val="0"/>
              </a:ext>
            </a:extLst>
          </a:blip>
          <a:srcRect l="3772" r="1562" b="1"/>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3751144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wiel, Fietswiel, Landvoertuig, fiets">
            <a:extLst>
              <a:ext uri="{FF2B5EF4-FFF2-40B4-BE49-F238E27FC236}">
                <a16:creationId xmlns:a16="http://schemas.microsoft.com/office/drawing/2014/main" id="{585FDD1E-85B2-2C89-FF76-B4FAD3CEDBC9}"/>
              </a:ext>
            </a:extLst>
          </p:cNvPr>
          <p:cNvPicPr>
            <a:picLocks noChangeAspect="1"/>
          </p:cNvPicPr>
          <p:nvPr/>
        </p:nvPicPr>
        <p:blipFill>
          <a:blip r:embed="rId3" cstate="print">
            <a:extLst>
              <a:ext uri="{28A0092B-C50C-407E-A947-70E740481C1C}">
                <a14:useLocalDpi xmlns:a14="http://schemas.microsoft.com/office/drawing/2010/main" val="0"/>
              </a:ext>
            </a:extLst>
          </a:blip>
          <a:srcRect t="25277" b="18473"/>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2759837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Kan een afbeelding zijn van 3 mensen, collard greens, snijbiet en gras">
            <a:extLst>
              <a:ext uri="{FF2B5EF4-FFF2-40B4-BE49-F238E27FC236}">
                <a16:creationId xmlns:a16="http://schemas.microsoft.com/office/drawing/2014/main" id="{676013AA-2198-5381-9F19-916E3893D9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228" r="1771" b="-1"/>
          <a:stretch/>
        </p:blipFill>
        <p:spPr bwMode="auto">
          <a:xfrm>
            <a:off x="20" y="10"/>
            <a:ext cx="9143980" cy="6857990"/>
          </a:xfrm>
          <a:prstGeom prst="rect">
            <a:avLst/>
          </a:prstGeom>
          <a:solidFill>
            <a:srgbClr val="FFFFFF"/>
          </a:solidFill>
        </p:spPr>
      </p:pic>
    </p:spTree>
    <p:extLst>
      <p:ext uri="{BB962C8B-B14F-4D97-AF65-F5344CB8AC3E}">
        <p14:creationId xmlns:p14="http://schemas.microsoft.com/office/powerpoint/2010/main" val="4099718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een fotobeschrijving beschikbaar.">
            <a:extLst>
              <a:ext uri="{FF2B5EF4-FFF2-40B4-BE49-F238E27FC236}">
                <a16:creationId xmlns:a16="http://schemas.microsoft.com/office/drawing/2014/main" id="{F8300E5B-5479-E489-1399-30CA05935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20" y="10"/>
            <a:ext cx="9143980" cy="6857990"/>
          </a:xfrm>
          <a:prstGeom prst="rect">
            <a:avLst/>
          </a:prstGeom>
          <a:solidFill>
            <a:srgbClr val="FFFFFF"/>
          </a:solidFill>
        </p:spPr>
      </p:pic>
    </p:spTree>
    <p:extLst>
      <p:ext uri="{BB962C8B-B14F-4D97-AF65-F5344CB8AC3E}">
        <p14:creationId xmlns:p14="http://schemas.microsoft.com/office/powerpoint/2010/main" val="3059313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kleding, zwart-wit, buitenshuis, persoon&#10;&#10;Automatisch gegenereerde beschrijving">
            <a:extLst>
              <a:ext uri="{FF2B5EF4-FFF2-40B4-BE49-F238E27FC236}">
                <a16:creationId xmlns:a16="http://schemas.microsoft.com/office/drawing/2014/main" id="{7AF846BA-AB07-F533-C9E6-A9F42C4457A3}"/>
              </a:ext>
            </a:extLst>
          </p:cNvPr>
          <p:cNvPicPr>
            <a:picLocks noChangeAspect="1"/>
          </p:cNvPicPr>
          <p:nvPr/>
        </p:nvPicPr>
        <p:blipFill>
          <a:blip r:embed="rId3" cstate="print">
            <a:extLst>
              <a:ext uri="{28A0092B-C50C-407E-A947-70E740481C1C}">
                <a14:useLocalDpi xmlns:a14="http://schemas.microsoft.com/office/drawing/2010/main" val="0"/>
              </a:ext>
            </a:extLst>
          </a:blip>
          <a:srcRect r="10999" b="-1"/>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1088119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5" descr="Afbeelding met persoon, kleding, Menselijk gezicht, meisje">
            <a:extLst>
              <a:ext uri="{FF2B5EF4-FFF2-40B4-BE49-F238E27FC236}">
                <a16:creationId xmlns:a16="http://schemas.microsoft.com/office/drawing/2014/main" id="{ECDA9E07-CCF8-DD4F-8115-E5F7075E5DF9}"/>
              </a:ext>
            </a:extLst>
          </p:cNvPr>
          <p:cNvPicPr>
            <a:picLocks noChangeAspect="1"/>
          </p:cNvPicPr>
          <p:nvPr/>
        </p:nvPicPr>
        <p:blipFill>
          <a:blip r:embed="rId3">
            <a:extLst>
              <a:ext uri="{28A0092B-C50C-407E-A947-70E740481C1C}">
                <a14:useLocalDpi xmlns:a14="http://schemas.microsoft.com/office/drawing/2010/main" val="0"/>
              </a:ext>
            </a:extLst>
          </a:blip>
          <a:srcRect l="5500" r="5499" b="-1"/>
          <a:stretch>
            <a:fillRect/>
          </a:stretch>
        </p:blipFill>
        <p:spPr>
          <a:xfrm>
            <a:off x="20" y="10"/>
            <a:ext cx="9143980" cy="6857990"/>
          </a:xfrm>
          <a:prstGeom prst="rect">
            <a:avLst/>
          </a:prstGeom>
          <a:noFill/>
        </p:spPr>
      </p:pic>
    </p:spTree>
    <p:extLst>
      <p:ext uri="{BB962C8B-B14F-4D97-AF65-F5344CB8AC3E}">
        <p14:creationId xmlns:p14="http://schemas.microsoft.com/office/powerpoint/2010/main" val="3946772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a:bodyPr>
          <a:lstStyle/>
          <a:p>
            <a:pPr lvl="1"/>
            <a:r>
              <a:rPr lang="en-GB" noProof="0" dirty="0"/>
              <a:t>Who are we &amp; what do we do?</a:t>
            </a:r>
          </a:p>
          <a:p>
            <a:pPr lvl="1"/>
            <a:endParaRPr lang="en-GB" noProof="0" dirty="0"/>
          </a:p>
          <a:p>
            <a:pPr marL="0" lvl="2" indent="0">
              <a:buNone/>
            </a:pPr>
            <a:r>
              <a:rPr lang="en-GB" noProof="0" dirty="0">
                <a:solidFill>
                  <a:srgbClr val="FF0000"/>
                </a:solidFill>
              </a:rPr>
              <a:t>TACKLING EXCLUSION TOGETHER</a:t>
            </a:r>
          </a:p>
          <a:p>
            <a:pPr lvl="2"/>
            <a:r>
              <a:rPr lang="en-GB" noProof="0" dirty="0"/>
              <a:t>Working on the basic rights of people facing social disadvantage and exclusion</a:t>
            </a:r>
          </a:p>
          <a:p>
            <a:pPr lvl="2"/>
            <a:r>
              <a:rPr lang="en-GB" noProof="0" dirty="0"/>
              <a:t>Achieving visible solutions to common problems</a:t>
            </a:r>
          </a:p>
          <a:p>
            <a:pPr lvl="2"/>
            <a:r>
              <a:rPr lang="en-GB" noProof="0" dirty="0"/>
              <a:t>With explicit participation of the people themselves</a:t>
            </a:r>
          </a:p>
          <a:p>
            <a:pPr lvl="2"/>
            <a:endParaRPr lang="en-GB" noProof="0" dirty="0"/>
          </a:p>
          <a:p>
            <a:pPr marL="0" lvl="2" indent="0">
              <a:buNone/>
            </a:pPr>
            <a:r>
              <a:rPr lang="en-GB" noProof="0" dirty="0"/>
              <a:t>Within the framework of the Social Development sector</a:t>
            </a:r>
          </a:p>
          <a:p>
            <a:pPr lvl="1"/>
            <a:endParaRPr lang="en-GB" noProof="0" dirty="0"/>
          </a:p>
        </p:txBody>
      </p:sp>
      <p:sp>
        <p:nvSpPr>
          <p:cNvPr id="3" name="Titel 2"/>
          <p:cNvSpPr>
            <a:spLocks noGrp="1"/>
          </p:cNvSpPr>
          <p:nvPr>
            <p:ph type="title"/>
          </p:nvPr>
        </p:nvSpPr>
        <p:spPr/>
        <p:txBody>
          <a:bodyPr>
            <a:noAutofit/>
          </a:bodyPr>
          <a:lstStyle/>
          <a:p>
            <a:r>
              <a:rPr lang="en-GB" noProof="0" dirty="0"/>
              <a:t>SAAMO Limburg</a:t>
            </a:r>
          </a:p>
        </p:txBody>
      </p:sp>
    </p:spTree>
    <p:extLst>
      <p:ext uri="{BB962C8B-B14F-4D97-AF65-F5344CB8AC3E}">
        <p14:creationId xmlns:p14="http://schemas.microsoft.com/office/powerpoint/2010/main" val="2996532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a:bodyPr>
          <a:lstStyle/>
          <a:p>
            <a:pPr lvl="1"/>
            <a:r>
              <a:rPr lang="en-GB" noProof="0" dirty="0"/>
              <a:t>Who are we &amp; what do we do?</a:t>
            </a:r>
          </a:p>
          <a:p>
            <a:pPr marL="0" lvl="2" indent="0">
              <a:buNone/>
            </a:pPr>
            <a:r>
              <a:rPr lang="en-GB" noProof="0" dirty="0">
                <a:solidFill>
                  <a:srgbClr val="FF0000"/>
                </a:solidFill>
              </a:rPr>
              <a:t>HOW DO WE DO THIS?</a:t>
            </a:r>
          </a:p>
          <a:p>
            <a:pPr lvl="2"/>
            <a:r>
              <a:rPr lang="en-GB" noProof="0" dirty="0"/>
              <a:t>Empowering people so that they:</a:t>
            </a:r>
          </a:p>
          <a:p>
            <a:pPr lvl="3"/>
            <a:r>
              <a:rPr lang="en-GB" noProof="0" dirty="0"/>
              <a:t>Participate in social life</a:t>
            </a:r>
          </a:p>
          <a:p>
            <a:pPr lvl="3"/>
            <a:r>
              <a:rPr lang="en-GB" noProof="0" dirty="0"/>
              <a:t>Can speak up to influence policy</a:t>
            </a:r>
          </a:p>
          <a:p>
            <a:pPr marL="234000" lvl="3" indent="0">
              <a:buNone/>
            </a:pPr>
            <a:endParaRPr lang="en-GB" noProof="0" dirty="0"/>
          </a:p>
          <a:p>
            <a:pPr lvl="2"/>
            <a:r>
              <a:rPr lang="en-GB" noProof="0" dirty="0"/>
              <a:t>Influencing policy so that:</a:t>
            </a:r>
          </a:p>
          <a:p>
            <a:pPr lvl="3"/>
            <a:r>
              <a:rPr lang="en-GB" noProof="0" dirty="0"/>
              <a:t>measures are adapted to people’s needs</a:t>
            </a:r>
          </a:p>
          <a:p>
            <a:pPr lvl="3"/>
            <a:r>
              <a:rPr lang="en-GB" noProof="0" dirty="0"/>
              <a:t>Policy creates space to listen to people</a:t>
            </a:r>
          </a:p>
          <a:p>
            <a:pPr marL="0" lvl="2" indent="0">
              <a:buNone/>
            </a:pPr>
            <a:endParaRPr lang="en-GB" noProof="0" dirty="0"/>
          </a:p>
          <a:p>
            <a:pPr lvl="1"/>
            <a:endParaRPr lang="en-GB" noProof="0" dirty="0"/>
          </a:p>
        </p:txBody>
      </p:sp>
      <p:sp>
        <p:nvSpPr>
          <p:cNvPr id="3" name="Titel 2"/>
          <p:cNvSpPr>
            <a:spLocks noGrp="1"/>
          </p:cNvSpPr>
          <p:nvPr>
            <p:ph type="title"/>
          </p:nvPr>
        </p:nvSpPr>
        <p:spPr/>
        <p:txBody>
          <a:bodyPr>
            <a:noAutofit/>
          </a:bodyPr>
          <a:lstStyle/>
          <a:p>
            <a:r>
              <a:rPr lang="en-GB" noProof="0" dirty="0"/>
              <a:t>SAAMO Limburg</a:t>
            </a:r>
          </a:p>
        </p:txBody>
      </p:sp>
    </p:spTree>
    <p:extLst>
      <p:ext uri="{BB962C8B-B14F-4D97-AF65-F5344CB8AC3E}">
        <p14:creationId xmlns:p14="http://schemas.microsoft.com/office/powerpoint/2010/main" val="460349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4506774-8867-30E9-B03B-E0E908312B6A}"/>
              </a:ext>
            </a:extLst>
          </p:cNvPr>
          <p:cNvPicPr>
            <a:picLocks noChangeAspect="1"/>
          </p:cNvPicPr>
          <p:nvPr/>
        </p:nvPicPr>
        <p:blipFill>
          <a:blip r:embed="rId3"/>
          <a:stretch>
            <a:fillRect/>
          </a:stretch>
        </p:blipFill>
        <p:spPr>
          <a:xfrm>
            <a:off x="0" y="381000"/>
            <a:ext cx="9144000" cy="6096000"/>
          </a:xfrm>
          <a:prstGeom prst="rect">
            <a:avLst/>
          </a:prstGeom>
        </p:spPr>
      </p:pic>
    </p:spTree>
    <p:extLst>
      <p:ext uri="{BB962C8B-B14F-4D97-AF65-F5344CB8AC3E}">
        <p14:creationId xmlns:p14="http://schemas.microsoft.com/office/powerpoint/2010/main" val="3591962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Autofit/>
          </a:bodyPr>
          <a:lstStyle/>
          <a:p>
            <a:r>
              <a:rPr lang="en-GB" noProof="0" dirty="0"/>
              <a:t>Mai Home: involved WP 5&amp;6</a:t>
            </a:r>
          </a:p>
        </p:txBody>
      </p:sp>
      <p:sp>
        <p:nvSpPr>
          <p:cNvPr id="5" name="Tijdelijke aanduiding voor inhoud 4">
            <a:extLst>
              <a:ext uri="{FF2B5EF4-FFF2-40B4-BE49-F238E27FC236}">
                <a16:creationId xmlns:a16="http://schemas.microsoft.com/office/drawing/2014/main" id="{7B2D3E65-AB71-4E8F-B4E7-86DA9121669D}"/>
              </a:ext>
            </a:extLst>
          </p:cNvPr>
          <p:cNvSpPr>
            <a:spLocks noGrp="1"/>
          </p:cNvSpPr>
          <p:nvPr>
            <p:ph idx="1"/>
          </p:nvPr>
        </p:nvSpPr>
        <p:spPr>
          <a:xfrm>
            <a:off x="681037" y="1800000"/>
            <a:ext cx="7193456" cy="4680000"/>
          </a:xfrm>
        </p:spPr>
        <p:txBody>
          <a:bodyPr vert="horz" lIns="0" tIns="0" rIns="0" bIns="0" rtlCol="0" anchor="t">
            <a:normAutofit lnSpcReduction="10000"/>
          </a:bodyPr>
          <a:lstStyle/>
          <a:p>
            <a:pPr marL="3175" lvl="1" indent="-3175"/>
            <a:r>
              <a:rPr lang="nl-BE" sz="2400" noProof="0" dirty="0" err="1"/>
              <a:t>Our</a:t>
            </a:r>
            <a:r>
              <a:rPr lang="nl-BE" sz="2400" noProof="0" dirty="0"/>
              <a:t> </a:t>
            </a:r>
            <a:r>
              <a:rPr lang="nl-BE" sz="2400" noProof="0" dirty="0" err="1"/>
              <a:t>main</a:t>
            </a:r>
            <a:r>
              <a:rPr lang="nl-BE" sz="2400" noProof="0" dirty="0"/>
              <a:t> </a:t>
            </a:r>
            <a:r>
              <a:rPr lang="nl-BE" sz="2400" noProof="0" dirty="0" err="1"/>
              <a:t>role</a:t>
            </a:r>
            <a:endParaRPr lang="nl-NL" dirty="0"/>
          </a:p>
          <a:p>
            <a:pPr lvl="1"/>
            <a:endParaRPr lang="en-GB" noProof="0" dirty="0"/>
          </a:p>
          <a:p>
            <a:pPr marL="215900" lvl="2" indent="-215900"/>
            <a:r>
              <a:rPr lang="en-US" sz="1800" dirty="0"/>
              <a:t>Representation of vulnerable target groups</a:t>
            </a:r>
            <a:endParaRPr lang="en-GB" sz="1800" dirty="0"/>
          </a:p>
          <a:p>
            <a:pPr marL="215900" lvl="2" indent="-215900"/>
            <a:r>
              <a:rPr lang="en-GB" sz="1800" dirty="0"/>
              <a:t> </a:t>
            </a:r>
            <a:r>
              <a:rPr lang="en-US" sz="1800" dirty="0"/>
              <a:t>Safeguarding trust, privacy, and ethical aspects</a:t>
            </a:r>
          </a:p>
          <a:p>
            <a:pPr marL="215900" lvl="2" indent="-215900"/>
            <a:r>
              <a:rPr lang="en-US" sz="1800" dirty="0"/>
              <a:t>Strengthening participation of residents</a:t>
            </a:r>
          </a:p>
          <a:p>
            <a:pPr marL="215900" lvl="2" indent="-215900"/>
            <a:r>
              <a:rPr lang="en-US" sz="1800" dirty="0"/>
              <a:t>Advisory role on communication</a:t>
            </a:r>
          </a:p>
          <a:p>
            <a:pPr marL="215900" lvl="2" indent="-215900"/>
            <a:r>
              <a:rPr lang="en-US" sz="1800" dirty="0"/>
              <a:t>Contribution to pilot activities and engagement</a:t>
            </a:r>
          </a:p>
          <a:p>
            <a:pPr marL="215900" lvl="2" indent="-215900"/>
            <a:r>
              <a:rPr lang="en-US" sz="1800" dirty="0"/>
              <a:t>Development of/advice on methodologies for interaction</a:t>
            </a:r>
          </a:p>
          <a:p>
            <a:pPr marL="215900" lvl="2" indent="-215900"/>
            <a:r>
              <a:rPr lang="en-US" sz="1800" dirty="0"/>
              <a:t>Input on participation and social approach</a:t>
            </a:r>
          </a:p>
          <a:p>
            <a:pPr marL="215900" lvl="2" indent="-215900"/>
            <a:r>
              <a:rPr lang="en-US" sz="1800" dirty="0"/>
              <a:t>Review and provide feedback (e.g. on tools like the mobile app) </a:t>
            </a:r>
          </a:p>
          <a:p>
            <a:pPr marL="0" lvl="2" indent="0">
              <a:buNone/>
            </a:pPr>
            <a:r>
              <a:rPr lang="en-US" sz="1800" dirty="0"/>
              <a:t>from the perspective of residents’ interests</a:t>
            </a:r>
          </a:p>
          <a:p>
            <a:pPr marL="215900" lvl="2" indent="-215900"/>
            <a:r>
              <a:rPr lang="en-US" sz="1800" dirty="0"/>
              <a:t>Involvement in group pilots: help participants during group pilots and learning activities.</a:t>
            </a:r>
          </a:p>
          <a:p>
            <a:pPr marL="215900" lvl="2" indent="-215900"/>
            <a:endParaRPr lang="en-GB" noProof="0" dirty="0"/>
          </a:p>
        </p:txBody>
      </p:sp>
    </p:spTree>
    <p:extLst>
      <p:ext uri="{BB962C8B-B14F-4D97-AF65-F5344CB8AC3E}">
        <p14:creationId xmlns:p14="http://schemas.microsoft.com/office/powerpoint/2010/main" val="3724133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0BDBC-4291-0823-0F0F-84092B64ADE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EDFAD893-E626-DD46-7C80-53BC72CB5BD7}"/>
              </a:ext>
            </a:extLst>
          </p:cNvPr>
          <p:cNvSpPr>
            <a:spLocks noGrp="1"/>
          </p:cNvSpPr>
          <p:nvPr>
            <p:ph type="title"/>
          </p:nvPr>
        </p:nvSpPr>
        <p:spPr/>
        <p:txBody>
          <a:bodyPr>
            <a:noAutofit/>
          </a:bodyPr>
          <a:lstStyle/>
          <a:p>
            <a:r>
              <a:rPr lang="en-GB" noProof="0" dirty="0"/>
              <a:t>Mai Home</a:t>
            </a:r>
          </a:p>
        </p:txBody>
      </p:sp>
      <p:sp>
        <p:nvSpPr>
          <p:cNvPr id="5" name="Tijdelijke aanduiding voor inhoud 4">
            <a:extLst>
              <a:ext uri="{FF2B5EF4-FFF2-40B4-BE49-F238E27FC236}">
                <a16:creationId xmlns:a16="http://schemas.microsoft.com/office/drawing/2014/main" id="{D3635256-F672-E7E9-03B9-6E8E39696825}"/>
              </a:ext>
            </a:extLst>
          </p:cNvPr>
          <p:cNvSpPr>
            <a:spLocks noGrp="1"/>
          </p:cNvSpPr>
          <p:nvPr>
            <p:ph idx="1"/>
          </p:nvPr>
        </p:nvSpPr>
        <p:spPr>
          <a:xfrm>
            <a:off x="681037" y="1800000"/>
            <a:ext cx="7193456" cy="4680000"/>
          </a:xfrm>
        </p:spPr>
        <p:txBody>
          <a:bodyPr vert="horz" lIns="0" tIns="0" rIns="0" bIns="0" rtlCol="0" anchor="t">
            <a:normAutofit/>
          </a:bodyPr>
          <a:lstStyle/>
          <a:p>
            <a:pPr marL="3175" lvl="1" indent="-3175"/>
            <a:r>
              <a:rPr lang="nl-BE" sz="2400" noProof="0" dirty="0" err="1"/>
              <a:t>Why</a:t>
            </a:r>
            <a:r>
              <a:rPr lang="nl-BE" sz="2400" noProof="0" dirty="0"/>
              <a:t> </a:t>
            </a:r>
            <a:r>
              <a:rPr lang="nl-BE" sz="2400" noProof="0" dirty="0" err="1"/>
              <a:t>participate</a:t>
            </a:r>
            <a:r>
              <a:rPr lang="nl-BE" sz="2400" noProof="0" dirty="0"/>
              <a:t>? </a:t>
            </a:r>
            <a:endParaRPr lang="nl-NL" dirty="0"/>
          </a:p>
          <a:p>
            <a:pPr lvl="1"/>
            <a:endParaRPr lang="en-GB" noProof="0" dirty="0"/>
          </a:p>
          <a:p>
            <a:pPr marL="215900" lvl="2" indent="-215900"/>
            <a:r>
              <a:rPr lang="en-GB" sz="1800" dirty="0"/>
              <a:t>Sharing reflections from perspective of people in vulnerable situations </a:t>
            </a:r>
          </a:p>
          <a:p>
            <a:pPr marL="215900" lvl="2" indent="-215900"/>
            <a:r>
              <a:rPr lang="en-GB" sz="1800" dirty="0"/>
              <a:t>Maximise involvement of the target group</a:t>
            </a:r>
          </a:p>
          <a:p>
            <a:pPr marL="215900" lvl="2" indent="-215900"/>
            <a:r>
              <a:rPr lang="en-GB" sz="1800" dirty="0"/>
              <a:t>Stronger communication tools </a:t>
            </a:r>
          </a:p>
          <a:p>
            <a:pPr marL="629900" lvl="3" indent="-215900"/>
            <a:r>
              <a:rPr lang="en-GB" sz="1800" dirty="0"/>
              <a:t> presentations researchers</a:t>
            </a:r>
          </a:p>
          <a:p>
            <a:pPr marL="629900" lvl="3" indent="-215900"/>
            <a:r>
              <a:rPr lang="en-GB" sz="1800" dirty="0"/>
              <a:t> adventure book tool kitchen table conversations</a:t>
            </a:r>
          </a:p>
          <a:p>
            <a:pPr marL="215900" lvl="2" indent="-215900"/>
            <a:r>
              <a:rPr lang="en-GB" sz="1800" noProof="0" dirty="0">
                <a:cs typeface="Arial"/>
              </a:rPr>
              <a:t>Sharing developed SAAMO material like infographics &amp; instruction sheets on saving energy</a:t>
            </a:r>
          </a:p>
          <a:p>
            <a:pPr marL="215900" lvl="2" indent="-215900"/>
            <a:r>
              <a:rPr lang="en-US" sz="1800" noProof="0" dirty="0">
                <a:cs typeface="Arial"/>
              </a:rPr>
              <a:t>Learning and capacity building SAAMO: to learn to strengthen our own future initiatives addressing energy poverty.</a:t>
            </a:r>
            <a:endParaRPr lang="en-GB" sz="1800" noProof="0" dirty="0">
              <a:cs typeface="Arial"/>
            </a:endParaRPr>
          </a:p>
          <a:p>
            <a:endParaRPr lang="en-GB" noProof="0" dirty="0"/>
          </a:p>
        </p:txBody>
      </p:sp>
    </p:spTree>
    <p:extLst>
      <p:ext uri="{BB962C8B-B14F-4D97-AF65-F5344CB8AC3E}">
        <p14:creationId xmlns:p14="http://schemas.microsoft.com/office/powerpoint/2010/main" val="2645355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4E1AA6-C48E-CDC0-0C72-58E6ED03E5BB}"/>
              </a:ext>
            </a:extLst>
          </p:cNvPr>
          <p:cNvSpPr>
            <a:spLocks noGrp="1"/>
          </p:cNvSpPr>
          <p:nvPr>
            <p:ph type="ctrTitle"/>
          </p:nvPr>
        </p:nvSpPr>
        <p:spPr>
          <a:xfrm>
            <a:off x="685800" y="1717583"/>
            <a:ext cx="7772400" cy="1986372"/>
          </a:xfrm>
        </p:spPr>
        <p:txBody>
          <a:bodyPr/>
          <a:lstStyle/>
          <a:p>
            <a:r>
              <a:rPr lang="en-US" dirty="0">
                <a:cs typeface="Arial"/>
              </a:rPr>
              <a:t>Reflections from the perspective of </a:t>
            </a:r>
            <a:br>
              <a:rPr lang="en-US" dirty="0">
                <a:cs typeface="Arial"/>
              </a:rPr>
            </a:br>
            <a:r>
              <a:rPr lang="en-US" dirty="0">
                <a:cs typeface="Arial"/>
              </a:rPr>
              <a:t>social work</a:t>
            </a:r>
          </a:p>
        </p:txBody>
      </p:sp>
      <p:sp>
        <p:nvSpPr>
          <p:cNvPr id="3" name="Ondertitel 2">
            <a:extLst>
              <a:ext uri="{FF2B5EF4-FFF2-40B4-BE49-F238E27FC236}">
                <a16:creationId xmlns:a16="http://schemas.microsoft.com/office/drawing/2014/main" id="{FDFA908B-4EB7-98D2-8856-781166C8F85F}"/>
              </a:ext>
            </a:extLst>
          </p:cNvPr>
          <p:cNvSpPr>
            <a:spLocks noGrp="1"/>
          </p:cNvSpPr>
          <p:nvPr>
            <p:ph type="subTitle" idx="1"/>
          </p:nvPr>
        </p:nvSpPr>
        <p:spPr>
          <a:xfrm>
            <a:off x="685800" y="4075446"/>
            <a:ext cx="7772400" cy="1539702"/>
          </a:xfrm>
        </p:spPr>
        <p:txBody>
          <a:bodyPr/>
          <a:lstStyle/>
          <a:p>
            <a:r>
              <a:rPr lang="nl-NL" dirty="0"/>
              <a:t>Hester Vanlangenaeker</a:t>
            </a:r>
          </a:p>
          <a:p>
            <a:r>
              <a:rPr lang="nl-NL" dirty="0"/>
              <a:t>Community </a:t>
            </a:r>
            <a:r>
              <a:rPr lang="nl-NL" dirty="0" err="1"/>
              <a:t>Worker</a:t>
            </a:r>
            <a:endParaRPr lang="nl-NL" dirty="0"/>
          </a:p>
        </p:txBody>
      </p:sp>
      <p:sp>
        <p:nvSpPr>
          <p:cNvPr id="4" name="Tijdelijke aanduiding voor tekst 3">
            <a:extLst>
              <a:ext uri="{FF2B5EF4-FFF2-40B4-BE49-F238E27FC236}">
                <a16:creationId xmlns:a16="http://schemas.microsoft.com/office/drawing/2014/main" id="{C09E267D-B328-C475-9E1E-291576C16136}"/>
              </a:ext>
            </a:extLst>
          </p:cNvPr>
          <p:cNvSpPr>
            <a:spLocks noGrp="1"/>
          </p:cNvSpPr>
          <p:nvPr>
            <p:ph type="body" sz="quarter" idx="10"/>
          </p:nvPr>
        </p:nvSpPr>
        <p:spPr/>
        <p:txBody>
          <a:bodyPr/>
          <a:lstStyle/>
          <a:p>
            <a:r>
              <a:rPr lang="nl-NL">
                <a:cs typeface="Arial"/>
              </a:rPr>
              <a:t>21 april 2026</a:t>
            </a:r>
            <a:endParaRPr lang="nl-NL"/>
          </a:p>
        </p:txBody>
      </p:sp>
    </p:spTree>
    <p:extLst>
      <p:ext uri="{BB962C8B-B14F-4D97-AF65-F5344CB8AC3E}">
        <p14:creationId xmlns:p14="http://schemas.microsoft.com/office/powerpoint/2010/main" val="4144940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931BD6A-9551-618C-4006-D27381E0AEAA}"/>
              </a:ext>
            </a:extLst>
          </p:cNvPr>
          <p:cNvSpPr>
            <a:spLocks noGrp="1"/>
          </p:cNvSpPr>
          <p:nvPr>
            <p:ph idx="1"/>
          </p:nvPr>
        </p:nvSpPr>
        <p:spPr/>
        <p:txBody>
          <a:bodyPr/>
          <a:lstStyle/>
          <a:p>
            <a:pPr algn="ctr"/>
            <a:endParaRPr lang="nl-BE" dirty="0"/>
          </a:p>
          <a:p>
            <a:pPr algn="ctr"/>
            <a:endParaRPr lang="nl-BE" dirty="0"/>
          </a:p>
          <a:p>
            <a:pPr algn="ctr"/>
            <a:r>
              <a:rPr lang="nl-BE" sz="2600" dirty="0" err="1"/>
              <a:t>Reflections</a:t>
            </a:r>
            <a:r>
              <a:rPr lang="nl-BE" sz="2600" dirty="0"/>
              <a:t> are </a:t>
            </a:r>
            <a:r>
              <a:rPr lang="nl-BE" sz="2600" dirty="0" err="1"/>
              <a:t>based</a:t>
            </a:r>
            <a:r>
              <a:rPr lang="nl-BE" sz="2600" dirty="0"/>
              <a:t> on feedback &amp; input </a:t>
            </a:r>
            <a:r>
              <a:rPr lang="nl-BE" sz="2600" dirty="0" err="1"/>
              <a:t>with</a:t>
            </a:r>
            <a:r>
              <a:rPr lang="nl-BE" sz="2600" dirty="0"/>
              <a:t> projectpartners </a:t>
            </a:r>
            <a:r>
              <a:rPr lang="nl-BE" sz="2600" dirty="0" err="1"/>
              <a:t>directly</a:t>
            </a:r>
            <a:r>
              <a:rPr lang="nl-BE" sz="2600" dirty="0"/>
              <a:t> in contact </a:t>
            </a:r>
            <a:r>
              <a:rPr lang="nl-BE" sz="2600" dirty="0" err="1"/>
              <a:t>with</a:t>
            </a:r>
            <a:r>
              <a:rPr lang="nl-BE" sz="2600" dirty="0"/>
              <a:t> </a:t>
            </a:r>
            <a:r>
              <a:rPr lang="nl-BE" sz="2600" dirty="0" err="1"/>
              <a:t>residents</a:t>
            </a:r>
            <a:r>
              <a:rPr lang="nl-BE" sz="2600" dirty="0"/>
              <a:t> &amp; </a:t>
            </a:r>
            <a:r>
              <a:rPr lang="nl-BE" sz="2600" dirty="0" err="1"/>
              <a:t>tenants</a:t>
            </a:r>
            <a:r>
              <a:rPr lang="nl-BE" sz="2600" dirty="0"/>
              <a:t>:</a:t>
            </a:r>
          </a:p>
          <a:p>
            <a:pPr algn="ctr"/>
            <a:endParaRPr lang="nl-BE" sz="2600" dirty="0"/>
          </a:p>
          <a:p>
            <a:pPr algn="ctr"/>
            <a:r>
              <a:rPr lang="nl-BE" sz="2600" dirty="0" err="1"/>
              <a:t>WiL</a:t>
            </a:r>
            <a:r>
              <a:rPr lang="nl-BE" sz="2600" dirty="0"/>
              <a:t>, Weller, </a:t>
            </a:r>
            <a:r>
              <a:rPr lang="nl-BE" sz="2600" dirty="0" err="1"/>
              <a:t>Leefgoed</a:t>
            </a:r>
            <a:r>
              <a:rPr lang="nl-BE" sz="2600" dirty="0"/>
              <a:t> &amp; </a:t>
            </a:r>
            <a:r>
              <a:rPr lang="nl-BE" sz="2600" dirty="0" err="1"/>
              <a:t>Tiwos</a:t>
            </a:r>
            <a:endParaRPr lang="nl-BE" sz="2600" dirty="0"/>
          </a:p>
        </p:txBody>
      </p:sp>
      <p:sp>
        <p:nvSpPr>
          <p:cNvPr id="3" name="Titel 2">
            <a:extLst>
              <a:ext uri="{FF2B5EF4-FFF2-40B4-BE49-F238E27FC236}">
                <a16:creationId xmlns:a16="http://schemas.microsoft.com/office/drawing/2014/main" id="{5ED1F97C-AB5A-F491-2B2E-0D5D1F091EE9}"/>
              </a:ext>
            </a:extLst>
          </p:cNvPr>
          <p:cNvSpPr>
            <a:spLocks noGrp="1"/>
          </p:cNvSpPr>
          <p:nvPr>
            <p:ph type="title"/>
          </p:nvPr>
        </p:nvSpPr>
        <p:spPr/>
        <p:txBody>
          <a:bodyPr/>
          <a:lstStyle/>
          <a:p>
            <a:r>
              <a:rPr lang="nl-BE" dirty="0"/>
              <a:t>Disclaimer</a:t>
            </a:r>
          </a:p>
        </p:txBody>
      </p:sp>
    </p:spTree>
    <p:extLst>
      <p:ext uri="{BB962C8B-B14F-4D97-AF65-F5344CB8AC3E}">
        <p14:creationId xmlns:p14="http://schemas.microsoft.com/office/powerpoint/2010/main" val="322534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21A39-952B-F74F-BB24-3B9F68DE707E}"/>
            </a:ext>
          </a:extLst>
        </p:cNvPr>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CBB2D5BF-16CA-9572-F70B-E39DE0DEEA03}"/>
              </a:ext>
            </a:extLst>
          </p:cNvPr>
          <p:cNvSpPr>
            <a:spLocks noGrp="1"/>
          </p:cNvSpPr>
          <p:nvPr>
            <p:ph sz="half" idx="1"/>
          </p:nvPr>
        </p:nvSpPr>
        <p:spPr>
          <a:xfrm>
            <a:off x="670420" y="1311170"/>
            <a:ext cx="3765046" cy="4680000"/>
          </a:xfrm>
        </p:spPr>
        <p:txBody>
          <a:bodyPr vert="horz" lIns="0" tIns="0" rIns="0" bIns="0" rtlCol="0" anchor="t">
            <a:normAutofit/>
          </a:bodyPr>
          <a:lstStyle/>
          <a:p>
            <a:pPr marL="3175" lvl="1" indent="-3175"/>
            <a:r>
              <a:rPr lang="nl-BE" sz="2400" noProof="0" dirty="0" err="1"/>
              <a:t>Celebrations</a:t>
            </a:r>
            <a:endParaRPr lang="nl-NL" sz="2400" dirty="0"/>
          </a:p>
          <a:p>
            <a:pPr lvl="1"/>
            <a:endParaRPr lang="en-GB" sz="2000" noProof="0" dirty="0">
              <a:solidFill>
                <a:schemeClr val="tx1"/>
              </a:solidFill>
            </a:endParaRPr>
          </a:p>
          <a:p>
            <a:pPr marL="457200" indent="-457200">
              <a:buFont typeface="Arial" panose="020B0604020202020204" pitchFamily="34" charset="0"/>
              <a:buChar char="•"/>
            </a:pPr>
            <a:r>
              <a:rPr lang="nl-NL" dirty="0">
                <a:cs typeface="Arial"/>
              </a:rPr>
              <a:t>Proximity &amp; personal </a:t>
            </a:r>
            <a:r>
              <a:rPr lang="nl-NL" dirty="0" err="1">
                <a:cs typeface="Arial"/>
              </a:rPr>
              <a:t>guidance</a:t>
            </a:r>
            <a:r>
              <a:rPr lang="nl-NL" dirty="0">
                <a:cs typeface="Arial"/>
              </a:rPr>
              <a:t> </a:t>
            </a:r>
            <a:endParaRPr lang="en-US" dirty="0">
              <a:cs typeface="Arial"/>
            </a:endParaRPr>
          </a:p>
          <a:p>
            <a:pPr marL="457200" indent="-457200">
              <a:buFont typeface="Arial" panose="020B0604020202020204" pitchFamily="34" charset="0"/>
              <a:buChar char="•"/>
            </a:pPr>
            <a:r>
              <a:rPr lang="nl-NL" dirty="0">
                <a:cs typeface="Arial"/>
              </a:rPr>
              <a:t>Home </a:t>
            </a:r>
            <a:r>
              <a:rPr lang="nl-NL" dirty="0" err="1">
                <a:cs typeface="Arial"/>
              </a:rPr>
              <a:t>visits</a:t>
            </a:r>
            <a:r>
              <a:rPr lang="nl-NL" dirty="0">
                <a:cs typeface="Arial"/>
              </a:rPr>
              <a:t> </a:t>
            </a:r>
            <a:endParaRPr lang="en-US" dirty="0">
              <a:cs typeface="Arial"/>
            </a:endParaRPr>
          </a:p>
          <a:p>
            <a:pPr marL="457200" indent="-457200">
              <a:buFont typeface="Arial" panose="020B0604020202020204" pitchFamily="34" charset="0"/>
              <a:buChar char="•"/>
            </a:pPr>
            <a:r>
              <a:rPr lang="nl-NL" dirty="0" err="1">
                <a:cs typeface="Arial"/>
              </a:rPr>
              <a:t>Fixed</a:t>
            </a:r>
            <a:r>
              <a:rPr lang="nl-NL" dirty="0">
                <a:cs typeface="Arial"/>
              </a:rPr>
              <a:t> point/ person of contact </a:t>
            </a:r>
            <a:endParaRPr lang="en-US" dirty="0">
              <a:cs typeface="Arial"/>
            </a:endParaRPr>
          </a:p>
          <a:p>
            <a:pPr marL="457200" indent="-457200">
              <a:buFont typeface="Arial" panose="020B0604020202020204" pitchFamily="34" charset="0"/>
              <a:buChar char="•"/>
            </a:pPr>
            <a:r>
              <a:rPr lang="nl-NL" dirty="0">
                <a:cs typeface="Arial"/>
              </a:rPr>
              <a:t>Concrete </a:t>
            </a:r>
            <a:r>
              <a:rPr lang="nl-NL" dirty="0" err="1">
                <a:cs typeface="Arial"/>
              </a:rPr>
              <a:t>advice</a:t>
            </a:r>
            <a:r>
              <a:rPr lang="nl-NL" dirty="0">
                <a:cs typeface="Arial"/>
              </a:rPr>
              <a:t> </a:t>
            </a:r>
            <a:endParaRPr lang="en-US" dirty="0">
              <a:cs typeface="Arial"/>
            </a:endParaRPr>
          </a:p>
          <a:p>
            <a:pPr marL="457200" indent="-457200">
              <a:buFont typeface="Arial" panose="020B0604020202020204" pitchFamily="34" charset="0"/>
              <a:buChar char="•"/>
            </a:pPr>
            <a:r>
              <a:rPr lang="nl-NL" dirty="0">
                <a:cs typeface="Arial"/>
              </a:rPr>
              <a:t>Learning </a:t>
            </a:r>
            <a:r>
              <a:rPr lang="nl-NL" dirty="0" err="1">
                <a:cs typeface="Arial"/>
              </a:rPr>
              <a:t>from</a:t>
            </a:r>
            <a:r>
              <a:rPr lang="nl-NL" dirty="0">
                <a:cs typeface="Arial"/>
              </a:rPr>
              <a:t> </a:t>
            </a:r>
            <a:r>
              <a:rPr lang="nl-NL" dirty="0" err="1">
                <a:cs typeface="Arial"/>
              </a:rPr>
              <a:t>eachother</a:t>
            </a:r>
            <a:r>
              <a:rPr lang="nl-NL" dirty="0">
                <a:cs typeface="Arial"/>
              </a:rPr>
              <a:t> </a:t>
            </a:r>
            <a:endParaRPr lang="en-US" dirty="0">
              <a:cs typeface="Arial"/>
            </a:endParaRPr>
          </a:p>
          <a:p>
            <a:pPr marL="457200" indent="-457200">
              <a:buFont typeface="Arial" panose="020B0604020202020204" pitchFamily="34" charset="0"/>
              <a:buChar char="•"/>
            </a:pPr>
            <a:r>
              <a:rPr lang="nl-NL" dirty="0" err="1">
                <a:cs typeface="Arial"/>
              </a:rPr>
              <a:t>Collaboratin</a:t>
            </a:r>
            <a:r>
              <a:rPr lang="nl-NL" dirty="0">
                <a:cs typeface="Arial"/>
              </a:rPr>
              <a:t> </a:t>
            </a:r>
            <a:r>
              <a:rPr lang="nl-NL" dirty="0" err="1">
                <a:cs typeface="Arial"/>
              </a:rPr>
              <a:t>between</a:t>
            </a:r>
            <a:r>
              <a:rPr lang="nl-NL" dirty="0">
                <a:cs typeface="Arial"/>
              </a:rPr>
              <a:t> partners </a:t>
            </a:r>
            <a:endParaRPr lang="en-US" dirty="0">
              <a:cs typeface="Arial"/>
            </a:endParaRPr>
          </a:p>
          <a:p>
            <a:pPr marL="215900" lvl="2" indent="-215900"/>
            <a:endParaRPr lang="en-GB" dirty="0">
              <a:cs typeface="Arial"/>
            </a:endParaRPr>
          </a:p>
          <a:p>
            <a:pPr marL="215900" lvl="2" indent="-215900"/>
            <a:endParaRPr lang="en-GB" noProof="0" dirty="0"/>
          </a:p>
          <a:p>
            <a:pPr>
              <a:buChar char="•"/>
            </a:pPr>
            <a:endParaRPr lang="en-GB" noProof="0" dirty="0">
              <a:cs typeface="Arial"/>
            </a:endParaRPr>
          </a:p>
        </p:txBody>
      </p:sp>
      <p:sp>
        <p:nvSpPr>
          <p:cNvPr id="3" name="Titel 2">
            <a:extLst>
              <a:ext uri="{FF2B5EF4-FFF2-40B4-BE49-F238E27FC236}">
                <a16:creationId xmlns:a16="http://schemas.microsoft.com/office/drawing/2014/main" id="{3A8DAF9D-7987-BCD8-F1B0-6FE01D39FBBA}"/>
              </a:ext>
            </a:extLst>
          </p:cNvPr>
          <p:cNvSpPr>
            <a:spLocks noGrp="1"/>
          </p:cNvSpPr>
          <p:nvPr>
            <p:ph type="title"/>
          </p:nvPr>
        </p:nvSpPr>
        <p:spPr>
          <a:xfrm>
            <a:off x="669128" y="646120"/>
            <a:ext cx="6192000" cy="1008000"/>
          </a:xfrm>
        </p:spPr>
        <p:txBody>
          <a:bodyPr anchor="t">
            <a:normAutofit/>
          </a:bodyPr>
          <a:lstStyle/>
          <a:p>
            <a:r>
              <a:rPr lang="en-GB" noProof="0" dirty="0"/>
              <a:t>Mai Home</a:t>
            </a:r>
          </a:p>
        </p:txBody>
      </p:sp>
      <p:pic>
        <p:nvPicPr>
          <p:cNvPr id="6" name="Afbeelding 5">
            <a:extLst>
              <a:ext uri="{FF2B5EF4-FFF2-40B4-BE49-F238E27FC236}">
                <a16:creationId xmlns:a16="http://schemas.microsoft.com/office/drawing/2014/main" id="{E21EBD64-9AB5-D9A7-D208-DD9189F024D0}"/>
              </a:ext>
            </a:extLst>
          </p:cNvPr>
          <p:cNvPicPr>
            <a:picLocks noChangeAspect="1"/>
          </p:cNvPicPr>
          <p:nvPr/>
        </p:nvPicPr>
        <p:blipFill>
          <a:blip r:embed="rId3"/>
          <a:stretch>
            <a:fillRect/>
          </a:stretch>
        </p:blipFill>
        <p:spPr>
          <a:xfrm>
            <a:off x="4276423" y="1375068"/>
            <a:ext cx="3224620" cy="4171762"/>
          </a:xfrm>
          <a:prstGeom prst="rect">
            <a:avLst/>
          </a:prstGeom>
        </p:spPr>
      </p:pic>
    </p:spTree>
    <p:extLst>
      <p:ext uri="{BB962C8B-B14F-4D97-AF65-F5344CB8AC3E}">
        <p14:creationId xmlns:p14="http://schemas.microsoft.com/office/powerpoint/2010/main" val="718220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84A72-EC6B-6C1C-3F86-070ED9C8BA94}"/>
            </a:ext>
          </a:extLst>
        </p:cNvPr>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D37CE127-F4F7-BE3A-A00C-C7AEE600594B}"/>
              </a:ext>
            </a:extLst>
          </p:cNvPr>
          <p:cNvSpPr>
            <a:spLocks noGrp="1"/>
          </p:cNvSpPr>
          <p:nvPr>
            <p:ph sz="half" idx="1"/>
          </p:nvPr>
        </p:nvSpPr>
        <p:spPr>
          <a:xfrm>
            <a:off x="681036" y="1800000"/>
            <a:ext cx="4780979" cy="4680000"/>
          </a:xfrm>
        </p:spPr>
        <p:txBody>
          <a:bodyPr vert="horz" lIns="0" tIns="0" rIns="0" bIns="0" rtlCol="0" anchor="t">
            <a:normAutofit/>
          </a:bodyPr>
          <a:lstStyle/>
          <a:p>
            <a:pPr marL="3175" lvl="1" indent="-3175"/>
            <a:r>
              <a:rPr lang="nl-BE" sz="2400" noProof="0" dirty="0" err="1"/>
              <a:t>Challenges</a:t>
            </a:r>
            <a:r>
              <a:rPr lang="nl-BE" sz="2000" noProof="0" dirty="0">
                <a:solidFill>
                  <a:schemeClr val="tx1"/>
                </a:solidFill>
              </a:rPr>
              <a:t> </a:t>
            </a:r>
            <a:endParaRPr lang="nl-NL" sz="2000" dirty="0">
              <a:solidFill>
                <a:schemeClr val="tx1"/>
              </a:solidFill>
            </a:endParaRPr>
          </a:p>
          <a:p>
            <a:pPr lvl="1"/>
            <a:endParaRPr lang="en-GB" sz="2000" noProof="0" dirty="0">
              <a:solidFill>
                <a:schemeClr val="tx1"/>
              </a:solidFill>
            </a:endParaRPr>
          </a:p>
          <a:p>
            <a:pPr marL="457200" indent="-457200">
              <a:buFont typeface="Arial" panose="020B0604020202020204" pitchFamily="34" charset="0"/>
              <a:buChar char="•"/>
            </a:pPr>
            <a:r>
              <a:rPr lang="nl-NL" dirty="0" err="1"/>
              <a:t>Difficult</a:t>
            </a:r>
            <a:r>
              <a:rPr lang="nl-NL" dirty="0"/>
              <a:t> or </a:t>
            </a:r>
            <a:r>
              <a:rPr lang="nl-NL" dirty="0" err="1"/>
              <a:t>technical</a:t>
            </a:r>
            <a:r>
              <a:rPr lang="nl-NL" dirty="0"/>
              <a:t> </a:t>
            </a:r>
            <a:r>
              <a:rPr lang="nl-NL" dirty="0" err="1"/>
              <a:t>language</a:t>
            </a:r>
            <a:r>
              <a:rPr lang="nl-NL" dirty="0"/>
              <a:t> </a:t>
            </a:r>
            <a:endParaRPr lang="en-US" dirty="0">
              <a:cs typeface="Arial"/>
            </a:endParaRPr>
          </a:p>
          <a:p>
            <a:pPr marL="457200" indent="-457200">
              <a:buFont typeface="Arial" panose="020B0604020202020204" pitchFamily="34" charset="0"/>
              <a:buChar char="•"/>
            </a:pPr>
            <a:r>
              <a:rPr lang="nl-NL" dirty="0"/>
              <a:t>Limited digital skills </a:t>
            </a:r>
            <a:endParaRPr lang="en-US" dirty="0">
              <a:cs typeface="Arial"/>
            </a:endParaRPr>
          </a:p>
          <a:p>
            <a:pPr marL="457200" indent="-457200">
              <a:buFont typeface="Arial" panose="020B0604020202020204" pitchFamily="34" charset="0"/>
              <a:buChar char="•"/>
            </a:pPr>
            <a:r>
              <a:rPr lang="nl-NL" dirty="0" err="1"/>
              <a:t>Advice</a:t>
            </a:r>
            <a:r>
              <a:rPr lang="nl-NL" dirty="0"/>
              <a:t> was hard </a:t>
            </a:r>
            <a:r>
              <a:rPr lang="nl-NL" dirty="0" err="1"/>
              <a:t>to</a:t>
            </a:r>
            <a:r>
              <a:rPr lang="nl-NL" dirty="0"/>
              <a:t> </a:t>
            </a:r>
            <a:r>
              <a:rPr lang="nl-NL" dirty="0" err="1"/>
              <a:t>implement</a:t>
            </a:r>
            <a:r>
              <a:rPr lang="nl-NL" dirty="0"/>
              <a:t> </a:t>
            </a:r>
            <a:endParaRPr lang="en-US" dirty="0">
              <a:cs typeface="Arial"/>
            </a:endParaRPr>
          </a:p>
          <a:p>
            <a:pPr marL="457200" indent="-457200">
              <a:buFont typeface="Arial" panose="020B0604020202020204" pitchFamily="34" charset="0"/>
              <a:buChar char="•"/>
            </a:pPr>
            <a:r>
              <a:rPr lang="nl-NL" dirty="0" err="1"/>
              <a:t>Uncertainty</a:t>
            </a:r>
            <a:r>
              <a:rPr lang="nl-NL" dirty="0"/>
              <a:t> </a:t>
            </a:r>
            <a:r>
              <a:rPr lang="nl-NL" dirty="0" err="1"/>
              <a:t>about</a:t>
            </a:r>
            <a:r>
              <a:rPr lang="nl-NL" dirty="0"/>
              <a:t> project </a:t>
            </a:r>
            <a:r>
              <a:rPr lang="nl-NL" dirty="0" err="1"/>
              <a:t>objective</a:t>
            </a:r>
            <a:r>
              <a:rPr lang="nl-NL" dirty="0"/>
              <a:t> </a:t>
            </a:r>
            <a:endParaRPr lang="en-US" dirty="0">
              <a:cs typeface="Arial"/>
            </a:endParaRPr>
          </a:p>
          <a:p>
            <a:pPr marL="457200" indent="-457200">
              <a:buFont typeface="Arial" panose="020B0604020202020204" pitchFamily="34" charset="0"/>
              <a:buChar char="•"/>
            </a:pPr>
            <a:r>
              <a:rPr lang="nl-NL" dirty="0" err="1"/>
              <a:t>Insufficient</a:t>
            </a:r>
            <a:r>
              <a:rPr lang="nl-NL" dirty="0"/>
              <a:t> feedback on </a:t>
            </a:r>
            <a:r>
              <a:rPr lang="nl-NL" dirty="0" err="1"/>
              <a:t>measured</a:t>
            </a:r>
            <a:r>
              <a:rPr lang="nl-NL" dirty="0"/>
              <a:t> </a:t>
            </a:r>
            <a:r>
              <a:rPr lang="nl-NL" dirty="0" err="1"/>
              <a:t>results</a:t>
            </a:r>
            <a:r>
              <a:rPr lang="nl-NL" dirty="0"/>
              <a:t> </a:t>
            </a:r>
            <a:endParaRPr lang="nl-NL" dirty="0">
              <a:cs typeface="Arial"/>
            </a:endParaRPr>
          </a:p>
          <a:p>
            <a:pPr marL="457200" indent="-457200">
              <a:buFont typeface="Arial" panose="020B0604020202020204" pitchFamily="34" charset="0"/>
              <a:buChar char="•"/>
            </a:pPr>
            <a:r>
              <a:rPr lang="en-GB" dirty="0"/>
              <a:t>Not on top of mind</a:t>
            </a:r>
          </a:p>
          <a:p>
            <a:pPr marL="457200" indent="-457200">
              <a:buChar char="•"/>
            </a:pPr>
            <a:r>
              <a:rPr lang="en-GB" dirty="0">
                <a:cs typeface="Arial"/>
              </a:rPr>
              <a:t>Really saving energy? </a:t>
            </a:r>
            <a:endParaRPr lang="nl-NL" dirty="0"/>
          </a:p>
          <a:p>
            <a:pPr marL="457200" indent="-457200">
              <a:buChar char="•"/>
            </a:pPr>
            <a:endParaRPr lang="nl-NL" noProof="0" dirty="0">
              <a:cs typeface="Arial"/>
            </a:endParaRPr>
          </a:p>
          <a:p>
            <a:pPr marL="215900" lvl="2" indent="-215900">
              <a:buClr>
                <a:srgbClr val="2D883C"/>
              </a:buClr>
            </a:pPr>
            <a:endParaRPr lang="en-GB" dirty="0">
              <a:cs typeface="Arial"/>
            </a:endParaRPr>
          </a:p>
          <a:p>
            <a:endParaRPr lang="en-GB" dirty="0">
              <a:cs typeface="Arial"/>
            </a:endParaRPr>
          </a:p>
        </p:txBody>
      </p:sp>
      <p:sp>
        <p:nvSpPr>
          <p:cNvPr id="3" name="Titel 2">
            <a:extLst>
              <a:ext uri="{FF2B5EF4-FFF2-40B4-BE49-F238E27FC236}">
                <a16:creationId xmlns:a16="http://schemas.microsoft.com/office/drawing/2014/main" id="{135ABD24-8579-FAE8-5252-CA65A8EA2CEE}"/>
              </a:ext>
            </a:extLst>
          </p:cNvPr>
          <p:cNvSpPr>
            <a:spLocks noGrp="1"/>
          </p:cNvSpPr>
          <p:nvPr>
            <p:ph type="title"/>
          </p:nvPr>
        </p:nvSpPr>
        <p:spPr>
          <a:xfrm>
            <a:off x="669128" y="646120"/>
            <a:ext cx="6192000" cy="1008000"/>
          </a:xfrm>
        </p:spPr>
        <p:txBody>
          <a:bodyPr anchor="t">
            <a:normAutofit/>
          </a:bodyPr>
          <a:lstStyle/>
          <a:p>
            <a:r>
              <a:rPr lang="en-GB" noProof="0" dirty="0"/>
              <a:t>Mai Home</a:t>
            </a:r>
          </a:p>
        </p:txBody>
      </p:sp>
      <p:pic>
        <p:nvPicPr>
          <p:cNvPr id="6" name="Afbeelding 5">
            <a:extLst>
              <a:ext uri="{FF2B5EF4-FFF2-40B4-BE49-F238E27FC236}">
                <a16:creationId xmlns:a16="http://schemas.microsoft.com/office/drawing/2014/main" id="{2B156FF4-AF26-C8AC-F1E8-E5F9511FB06A}"/>
              </a:ext>
            </a:extLst>
          </p:cNvPr>
          <p:cNvPicPr>
            <a:picLocks noChangeAspect="1"/>
          </p:cNvPicPr>
          <p:nvPr/>
        </p:nvPicPr>
        <p:blipFill>
          <a:blip r:embed="rId3"/>
          <a:stretch>
            <a:fillRect/>
          </a:stretch>
        </p:blipFill>
        <p:spPr>
          <a:xfrm>
            <a:off x="5212028" y="1800000"/>
            <a:ext cx="3298200" cy="3945446"/>
          </a:xfrm>
          <a:prstGeom prst="rect">
            <a:avLst/>
          </a:prstGeom>
        </p:spPr>
      </p:pic>
    </p:spTree>
    <p:extLst>
      <p:ext uri="{BB962C8B-B14F-4D97-AF65-F5344CB8AC3E}">
        <p14:creationId xmlns:p14="http://schemas.microsoft.com/office/powerpoint/2010/main" val="3350046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68A87-316D-52AE-DCA9-795816BA6FB4}"/>
            </a:ext>
          </a:extLst>
        </p:cNvPr>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EB45BE20-BC59-E336-BF88-CE2FE2FEC495}"/>
              </a:ext>
            </a:extLst>
          </p:cNvPr>
          <p:cNvSpPr>
            <a:spLocks noGrp="1"/>
          </p:cNvSpPr>
          <p:nvPr>
            <p:ph sz="half" idx="1"/>
          </p:nvPr>
        </p:nvSpPr>
        <p:spPr>
          <a:xfrm>
            <a:off x="681037" y="1800000"/>
            <a:ext cx="3132000" cy="4680000"/>
          </a:xfrm>
        </p:spPr>
        <p:txBody>
          <a:bodyPr vert="horz" lIns="0" tIns="0" rIns="0" bIns="0" rtlCol="0">
            <a:normAutofit/>
          </a:bodyPr>
          <a:lstStyle/>
          <a:p>
            <a:pPr marL="3175" lvl="1" indent="-3175"/>
            <a:r>
              <a:rPr lang="nl-BE" sz="2400" noProof="0" dirty="0"/>
              <a:t>Impact </a:t>
            </a:r>
            <a:r>
              <a:rPr lang="nl-BE" sz="2400" noProof="0" dirty="0" err="1"/>
              <a:t>for</a:t>
            </a:r>
            <a:r>
              <a:rPr lang="nl-BE" sz="2400" noProof="0" dirty="0"/>
              <a:t> </a:t>
            </a:r>
            <a:r>
              <a:rPr lang="nl-BE" sz="2400" noProof="0" dirty="0" err="1"/>
              <a:t>the</a:t>
            </a:r>
            <a:r>
              <a:rPr lang="nl-BE" sz="2400" noProof="0" dirty="0"/>
              <a:t> </a:t>
            </a:r>
            <a:r>
              <a:rPr lang="nl-BE" sz="2400" noProof="0" dirty="0" err="1"/>
              <a:t>tenants</a:t>
            </a:r>
            <a:endParaRPr lang="nl-NL" sz="2400" dirty="0"/>
          </a:p>
          <a:p>
            <a:pPr lvl="1"/>
            <a:endParaRPr lang="en-GB" sz="2000" noProof="0" dirty="0">
              <a:solidFill>
                <a:schemeClr val="tx1"/>
              </a:solidFill>
            </a:endParaRPr>
          </a:p>
          <a:p>
            <a:pPr marL="215900" lvl="2" indent="-215900"/>
            <a:r>
              <a:rPr lang="en-GB" dirty="0"/>
              <a:t>Community building</a:t>
            </a:r>
          </a:p>
          <a:p>
            <a:pPr marL="215900" lvl="2" indent="-215900"/>
            <a:r>
              <a:rPr lang="en-GB" dirty="0"/>
              <a:t>Positive contact with their housing corporation</a:t>
            </a:r>
          </a:p>
          <a:p>
            <a:pPr marL="215900" lvl="2" indent="-215900"/>
            <a:r>
              <a:rPr lang="en-GB" dirty="0"/>
              <a:t>Learned to work with a new app</a:t>
            </a:r>
          </a:p>
          <a:p>
            <a:pPr marL="215900" lvl="2" indent="-215900"/>
            <a:r>
              <a:rPr lang="en-GB" dirty="0"/>
              <a:t>Thinking about own living skills to save energy</a:t>
            </a:r>
          </a:p>
          <a:p>
            <a:pPr marL="629900" lvl="3" indent="-215900"/>
            <a:endParaRPr lang="en-GB" noProof="0" dirty="0"/>
          </a:p>
          <a:p>
            <a:endParaRPr lang="en-GB" noProof="0" dirty="0"/>
          </a:p>
        </p:txBody>
      </p:sp>
      <p:sp>
        <p:nvSpPr>
          <p:cNvPr id="3" name="Titel 2">
            <a:extLst>
              <a:ext uri="{FF2B5EF4-FFF2-40B4-BE49-F238E27FC236}">
                <a16:creationId xmlns:a16="http://schemas.microsoft.com/office/drawing/2014/main" id="{0BAD0DC3-25FC-6ECB-4C92-1FD487DD1CB3}"/>
              </a:ext>
            </a:extLst>
          </p:cNvPr>
          <p:cNvSpPr>
            <a:spLocks noGrp="1"/>
          </p:cNvSpPr>
          <p:nvPr>
            <p:ph type="title"/>
          </p:nvPr>
        </p:nvSpPr>
        <p:spPr>
          <a:xfrm>
            <a:off x="669128" y="646120"/>
            <a:ext cx="6192000" cy="1008000"/>
          </a:xfrm>
        </p:spPr>
        <p:txBody>
          <a:bodyPr anchor="t">
            <a:normAutofit/>
          </a:bodyPr>
          <a:lstStyle/>
          <a:p>
            <a:r>
              <a:rPr lang="en-GB" noProof="0" dirty="0"/>
              <a:t>Mai Home</a:t>
            </a:r>
          </a:p>
        </p:txBody>
      </p:sp>
      <p:pic>
        <p:nvPicPr>
          <p:cNvPr id="6" name="Afbeelding 5">
            <a:extLst>
              <a:ext uri="{FF2B5EF4-FFF2-40B4-BE49-F238E27FC236}">
                <a16:creationId xmlns:a16="http://schemas.microsoft.com/office/drawing/2014/main" id="{927885D7-38A2-115F-7DEF-672582454B0E}"/>
              </a:ext>
            </a:extLst>
          </p:cNvPr>
          <p:cNvPicPr>
            <a:picLocks noChangeAspect="1"/>
          </p:cNvPicPr>
          <p:nvPr/>
        </p:nvPicPr>
        <p:blipFill>
          <a:blip r:embed="rId3"/>
          <a:stretch>
            <a:fillRect/>
          </a:stretch>
        </p:blipFill>
        <p:spPr>
          <a:xfrm>
            <a:off x="4191241" y="219456"/>
            <a:ext cx="3505200" cy="5791200"/>
          </a:xfrm>
          <a:prstGeom prst="rect">
            <a:avLst/>
          </a:prstGeom>
        </p:spPr>
      </p:pic>
    </p:spTree>
    <p:extLst>
      <p:ext uri="{BB962C8B-B14F-4D97-AF65-F5344CB8AC3E}">
        <p14:creationId xmlns:p14="http://schemas.microsoft.com/office/powerpoint/2010/main" val="2656116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8948335-5158-F123-0079-DCD2A02C14D8}"/>
              </a:ext>
            </a:extLst>
          </p:cNvPr>
          <p:cNvSpPr>
            <a:spLocks noGrp="1"/>
          </p:cNvSpPr>
          <p:nvPr>
            <p:ph idx="1"/>
          </p:nvPr>
        </p:nvSpPr>
        <p:spPr>
          <a:xfrm>
            <a:off x="-410128" y="14937"/>
            <a:ext cx="2331794" cy="427385"/>
          </a:xfrm>
        </p:spPr>
        <p:txBody>
          <a:bodyPr vert="horz" lIns="0" tIns="0" rIns="0" bIns="0" rtlCol="0" anchor="t">
            <a:normAutofit/>
          </a:bodyPr>
          <a:lstStyle/>
          <a:p>
            <a:pPr marL="3175" indent="-3175" algn="ctr"/>
            <a:r>
              <a:rPr lang="nl-BE" dirty="0">
                <a:hlinkClick r:id="rId3"/>
              </a:rPr>
              <a:t>Instagram</a:t>
            </a:r>
            <a:endParaRPr lang="nl-NL" b="1" dirty="0">
              <a:solidFill>
                <a:schemeClr val="accent1"/>
              </a:solidFill>
              <a:cs typeface="Arial"/>
            </a:endParaRPr>
          </a:p>
        </p:txBody>
      </p:sp>
      <p:sp>
        <p:nvSpPr>
          <p:cNvPr id="3" name="Titel 2">
            <a:extLst>
              <a:ext uri="{FF2B5EF4-FFF2-40B4-BE49-F238E27FC236}">
                <a16:creationId xmlns:a16="http://schemas.microsoft.com/office/drawing/2014/main" id="{D36DADF2-49B3-0DF2-A08E-88367B608B00}"/>
              </a:ext>
            </a:extLst>
          </p:cNvPr>
          <p:cNvSpPr>
            <a:spLocks noGrp="1"/>
          </p:cNvSpPr>
          <p:nvPr>
            <p:ph type="title"/>
          </p:nvPr>
        </p:nvSpPr>
        <p:spPr>
          <a:xfrm>
            <a:off x="669128" y="646120"/>
            <a:ext cx="7865272" cy="1008000"/>
          </a:xfrm>
        </p:spPr>
        <p:txBody>
          <a:bodyPr/>
          <a:lstStyle/>
          <a:p>
            <a:pPr algn="ctr"/>
            <a:r>
              <a:rPr lang="nl-NL" dirty="0">
                <a:cs typeface="Arial"/>
              </a:rPr>
              <a:t>Mai Home</a:t>
            </a:r>
            <a:endParaRPr lang="nl-NL" dirty="0"/>
          </a:p>
        </p:txBody>
      </p:sp>
      <p:sp>
        <p:nvSpPr>
          <p:cNvPr id="6" name="Tijdelijke aanduiding voor inhoud 4">
            <a:extLst>
              <a:ext uri="{FF2B5EF4-FFF2-40B4-BE49-F238E27FC236}">
                <a16:creationId xmlns:a16="http://schemas.microsoft.com/office/drawing/2014/main" id="{B450843E-1447-A506-08B0-66A9B4F022AD}"/>
              </a:ext>
            </a:extLst>
          </p:cNvPr>
          <p:cNvSpPr txBox="1">
            <a:spLocks/>
          </p:cNvSpPr>
          <p:nvPr/>
        </p:nvSpPr>
        <p:spPr>
          <a:xfrm>
            <a:off x="487939" y="1458219"/>
            <a:ext cx="7429341" cy="4984185"/>
          </a:xfrm>
          <a:prstGeom prst="rect">
            <a:avLst/>
          </a:prstGeom>
        </p:spPr>
        <p:txBody>
          <a:bodyPr vert="horz" lIns="0" tIns="0" rIns="0" bIns="0" rtlCol="0" anchor="t">
            <a:normAutofit/>
          </a:bodyPr>
          <a:lstStyle>
            <a:lvl1pPr marL="3600" indent="-3600" algn="l" defTabSz="914400" rtl="0" eaLnBrk="1" latinLnBrk="0" hangingPunct="1">
              <a:lnSpc>
                <a:spcPct val="102000"/>
              </a:lnSpc>
              <a:spcBef>
                <a:spcPts val="750"/>
              </a:spcBef>
              <a:buFont typeface="Arial" panose="020B0604020202020204" pitchFamily="34" charset="0"/>
              <a:buChar char="​"/>
              <a:defRPr sz="2000" kern="1200" baseline="0">
                <a:solidFill>
                  <a:schemeClr val="tx1"/>
                </a:solidFill>
                <a:latin typeface="+mn-lt"/>
                <a:ea typeface="+mn-ea"/>
                <a:cs typeface="+mn-cs"/>
              </a:defRPr>
            </a:lvl1pPr>
            <a:lvl2pPr marL="3600" indent="-3600" algn="l" defTabSz="914400" rtl="0" eaLnBrk="1" latinLnBrk="0" hangingPunct="1">
              <a:lnSpc>
                <a:spcPct val="96000"/>
              </a:lnSpc>
              <a:spcBef>
                <a:spcPts val="1000"/>
              </a:spcBef>
              <a:buFont typeface="Arial" panose="020B0604020202020204" pitchFamily="34" charset="0"/>
              <a:buChar char="​"/>
              <a:defRPr sz="2110" b="1" kern="1200" spc="-20" baseline="0">
                <a:solidFill>
                  <a:schemeClr val="accent1"/>
                </a:solidFill>
                <a:latin typeface="+mn-lt"/>
                <a:ea typeface="+mn-ea"/>
                <a:cs typeface="+mn-cs"/>
              </a:defRPr>
            </a:lvl2pPr>
            <a:lvl3pPr marL="216000" indent="-216000" algn="l" defTabSz="914400" rtl="0" eaLnBrk="1" latinLnBrk="0" hangingPunct="1">
              <a:lnSpc>
                <a:spcPct val="102000"/>
              </a:lnSpc>
              <a:spcBef>
                <a:spcPts val="768"/>
              </a:spcBef>
              <a:buClr>
                <a:schemeClr val="accent4"/>
              </a:buClr>
              <a:buSzPct val="90000"/>
              <a:buFont typeface="Arial" panose="020B0604020202020204" pitchFamily="34" charset="0"/>
              <a:buChar char="•"/>
              <a:defRPr sz="2000" kern="1200">
                <a:solidFill>
                  <a:schemeClr val="tx1"/>
                </a:solidFill>
                <a:latin typeface="+mn-lt"/>
                <a:ea typeface="+mn-ea"/>
                <a:cs typeface="+mn-cs"/>
              </a:defRPr>
            </a:lvl3pPr>
            <a:lvl4pPr marL="630000" indent="-396000" algn="l" defTabSz="914400" rtl="0" eaLnBrk="1" latinLnBrk="0" hangingPunct="1">
              <a:lnSpc>
                <a:spcPct val="102000"/>
              </a:lnSpc>
              <a:spcBef>
                <a:spcPts val="768"/>
              </a:spcBef>
              <a:buClr>
                <a:schemeClr val="accent4"/>
              </a:buClr>
              <a:buFont typeface="Arial" panose="020B0604020202020204" pitchFamily="34" charset="0"/>
              <a:buChar char="▬"/>
              <a:defRPr sz="2000" kern="1200">
                <a:solidFill>
                  <a:schemeClr val="tx1"/>
                </a:solidFill>
                <a:latin typeface="+mn-lt"/>
                <a:ea typeface="+mn-ea"/>
                <a:cs typeface="+mn-cs"/>
              </a:defRPr>
            </a:lvl4pPr>
            <a:lvl5pPr marL="849600" indent="-216000" algn="l" defTabSz="914400" rtl="0" eaLnBrk="1" latinLnBrk="0" hangingPunct="1">
              <a:lnSpc>
                <a:spcPct val="102000"/>
              </a:lnSpc>
              <a:spcBef>
                <a:spcPts val="510"/>
              </a:spcBef>
              <a:buClr>
                <a:schemeClr val="accent4"/>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nl-BE" sz="3600" err="1"/>
              <a:t>Lessons</a:t>
            </a:r>
            <a:r>
              <a:rPr lang="nl-BE" sz="3600"/>
              <a:t> </a:t>
            </a:r>
            <a:r>
              <a:rPr lang="nl-BE" sz="3600" err="1"/>
              <a:t>learned</a:t>
            </a:r>
            <a:r>
              <a:rPr lang="nl-BE" sz="3600"/>
              <a:t> </a:t>
            </a:r>
            <a:endParaRPr lang="nl-NL" sz="3600">
              <a:cs typeface="Arial"/>
            </a:endParaRPr>
          </a:p>
          <a:p>
            <a:pPr marL="0" lvl="1" indent="0">
              <a:buNone/>
            </a:pPr>
            <a:endParaRPr lang="nl-BE" sz="3200">
              <a:solidFill>
                <a:srgbClr val="787DC8"/>
              </a:solidFill>
              <a:cs typeface="Arial"/>
            </a:endParaRPr>
          </a:p>
          <a:p>
            <a:pPr marL="457200" indent="-457200">
              <a:buAutoNum type="arabicPeriod"/>
            </a:pPr>
            <a:r>
              <a:rPr lang="en-GB" sz="2400" b="1">
                <a:cs typeface="Arial"/>
              </a:rPr>
              <a:t>Trust before technology </a:t>
            </a:r>
            <a:endParaRPr lang="en-GB" sz="2400">
              <a:cs typeface="Arial"/>
            </a:endParaRPr>
          </a:p>
          <a:p>
            <a:pPr marL="457200" indent="-457200">
              <a:buAutoNum type="arabicPeriod"/>
            </a:pPr>
            <a:r>
              <a:rPr lang="en-GB" sz="2400" b="1">
                <a:cs typeface="Arial"/>
              </a:rPr>
              <a:t>There is no such thing as THE participant/ resident</a:t>
            </a:r>
          </a:p>
          <a:p>
            <a:pPr marL="457200" indent="-457200">
              <a:buAutoNum type="arabicPeriod"/>
            </a:pPr>
            <a:r>
              <a:rPr lang="en-GB" sz="2400" b="1">
                <a:cs typeface="Arial"/>
              </a:rPr>
              <a:t>Changing behaviour requires small steps </a:t>
            </a:r>
            <a:endParaRPr lang="en-GB" sz="2400" b="1">
              <a:latin typeface="Arial"/>
              <a:cs typeface="Arial"/>
            </a:endParaRPr>
          </a:p>
          <a:p>
            <a:pPr marL="457200" indent="-457200">
              <a:buAutoNum type="arabicPeriod"/>
            </a:pPr>
            <a:r>
              <a:rPr lang="en-GB" sz="2400" b="1" spc="-20">
                <a:latin typeface="20"/>
                <a:cs typeface="Arial"/>
              </a:rPr>
              <a:t>Energy-poverty is about so much more </a:t>
            </a:r>
            <a:endParaRPr lang="en-GB" sz="2400">
              <a:latin typeface="Arial"/>
              <a:cs typeface="Arial"/>
            </a:endParaRPr>
          </a:p>
          <a:p>
            <a:pPr marL="457200" indent="-457200">
              <a:buAutoNum type="arabicPeriod"/>
            </a:pPr>
            <a:r>
              <a:rPr lang="en-GB" sz="2400" b="1">
                <a:latin typeface="20"/>
                <a:cs typeface="Arial"/>
              </a:rPr>
              <a:t>Technology is a means, not an end</a:t>
            </a:r>
            <a:endParaRPr lang="en-GB" sz="2400" b="1">
              <a:latin typeface="Arial"/>
              <a:cs typeface="Arial"/>
            </a:endParaRPr>
          </a:p>
          <a:p>
            <a:pPr marL="0" lvl="1" indent="0">
              <a:buNone/>
            </a:pPr>
            <a:r>
              <a:rPr lang="en-GB" sz="2400" b="0" spc="0">
                <a:solidFill>
                  <a:srgbClr val="000000"/>
                </a:solidFill>
                <a:cs typeface="Arial"/>
              </a:rPr>
              <a:t> </a:t>
            </a:r>
          </a:p>
          <a:p>
            <a:pPr marL="0" lvl="1" indent="0">
              <a:buNone/>
            </a:pPr>
            <a:endParaRPr lang="en-GB" sz="2100" b="0" spc="0" dirty="0">
              <a:solidFill>
                <a:srgbClr val="000000"/>
              </a:solidFill>
              <a:cs typeface="Arial"/>
            </a:endParaRPr>
          </a:p>
        </p:txBody>
      </p:sp>
    </p:spTree>
    <p:extLst>
      <p:ext uri="{BB962C8B-B14F-4D97-AF65-F5344CB8AC3E}">
        <p14:creationId xmlns:p14="http://schemas.microsoft.com/office/powerpoint/2010/main" val="1191524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F10D2-7BF1-3D3C-8827-1606CFBAD48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40F672F2-0FDC-1686-FDC2-4421E25AE9B8}"/>
              </a:ext>
            </a:extLst>
          </p:cNvPr>
          <p:cNvSpPr>
            <a:spLocks noGrp="1"/>
          </p:cNvSpPr>
          <p:nvPr>
            <p:ph type="title"/>
          </p:nvPr>
        </p:nvSpPr>
        <p:spPr/>
        <p:txBody>
          <a:bodyPr>
            <a:noAutofit/>
          </a:bodyPr>
          <a:lstStyle/>
          <a:p>
            <a:r>
              <a:rPr lang="en-GB" noProof="0" dirty="0"/>
              <a:t>Mai Home</a:t>
            </a:r>
          </a:p>
        </p:txBody>
      </p:sp>
      <p:sp>
        <p:nvSpPr>
          <p:cNvPr id="5" name="Tijdelijke aanduiding voor inhoud 4">
            <a:extLst>
              <a:ext uri="{FF2B5EF4-FFF2-40B4-BE49-F238E27FC236}">
                <a16:creationId xmlns:a16="http://schemas.microsoft.com/office/drawing/2014/main" id="{024DE9DC-2F74-D95C-541A-B45DB227DBC2}"/>
              </a:ext>
            </a:extLst>
          </p:cNvPr>
          <p:cNvSpPr>
            <a:spLocks noGrp="1"/>
          </p:cNvSpPr>
          <p:nvPr>
            <p:ph idx="1"/>
          </p:nvPr>
        </p:nvSpPr>
        <p:spPr>
          <a:xfrm>
            <a:off x="341068" y="1542093"/>
            <a:ext cx="7193456" cy="4680000"/>
          </a:xfrm>
        </p:spPr>
        <p:txBody>
          <a:bodyPr vert="horz" lIns="0" tIns="0" rIns="0" bIns="0" rtlCol="0" anchor="t">
            <a:normAutofit/>
          </a:bodyPr>
          <a:lstStyle/>
          <a:p>
            <a:pPr marL="0" lvl="1" indent="0">
              <a:buNone/>
            </a:pPr>
            <a:r>
              <a:rPr lang="nl-BE" sz="2400" noProof="0" dirty="0"/>
              <a:t>Recommendations</a:t>
            </a:r>
            <a:endParaRPr lang="nl-NL" dirty="0">
              <a:cs typeface="Arial"/>
            </a:endParaRPr>
          </a:p>
          <a:p>
            <a:pPr marL="457200" lvl="1" indent="-457200">
              <a:buChar char="•"/>
            </a:pPr>
            <a:endParaRPr lang="en-GB" noProof="0" dirty="0">
              <a:cs typeface="Arial"/>
            </a:endParaRPr>
          </a:p>
          <a:p>
            <a:pPr marL="457200" indent="-457200">
              <a:buChar char="•"/>
            </a:pPr>
            <a:r>
              <a:rPr lang="en-GB" dirty="0"/>
              <a:t>Trust and proximity</a:t>
            </a:r>
          </a:p>
          <a:p>
            <a:pPr marL="457200" indent="-457200">
              <a:buChar char="•"/>
            </a:pPr>
            <a:r>
              <a:rPr lang="en-GB" dirty="0"/>
              <a:t>Involve residents </a:t>
            </a:r>
          </a:p>
          <a:p>
            <a:pPr marL="457200" indent="-457200">
              <a:buChar char="•"/>
            </a:pPr>
            <a:r>
              <a:rPr lang="en-GB" dirty="0"/>
              <a:t>Differentiate </a:t>
            </a:r>
          </a:p>
          <a:p>
            <a:pPr marL="457200" indent="-457200">
              <a:buChar char="•"/>
            </a:pPr>
            <a:r>
              <a:rPr lang="en-GB" dirty="0"/>
              <a:t>Keep it simple </a:t>
            </a:r>
            <a:endParaRPr lang="en-GB" dirty="0">
              <a:cs typeface="Arial"/>
            </a:endParaRPr>
          </a:p>
          <a:p>
            <a:pPr marL="457200" indent="-457200">
              <a:buChar char="•"/>
            </a:pPr>
            <a:r>
              <a:rPr lang="en-GB" dirty="0"/>
              <a:t>Feedback </a:t>
            </a:r>
          </a:p>
          <a:p>
            <a:pPr marL="457200" indent="-457200">
              <a:buChar char="•"/>
            </a:pPr>
            <a:r>
              <a:rPr lang="en-GB" dirty="0"/>
              <a:t>Peer learning and social interaction</a:t>
            </a:r>
          </a:p>
          <a:p>
            <a:pPr marL="457200" indent="-457200">
              <a:buChar char="•"/>
            </a:pPr>
            <a:r>
              <a:rPr lang="en-GB" dirty="0"/>
              <a:t>Allow sufficient time within projects for social and relationship-building work.</a:t>
            </a:r>
          </a:p>
          <a:p>
            <a:pPr marL="215900" lvl="2" indent="-215900"/>
            <a:endParaRPr lang="en-GB" sz="1800" noProof="0" dirty="0">
              <a:cs typeface="Arial"/>
            </a:endParaRPr>
          </a:p>
          <a:p>
            <a:pPr>
              <a:buChar char="•"/>
            </a:pPr>
            <a:endParaRPr lang="en-GB" noProof="0" dirty="0">
              <a:cs typeface="Arial"/>
            </a:endParaRPr>
          </a:p>
        </p:txBody>
      </p:sp>
      <p:pic>
        <p:nvPicPr>
          <p:cNvPr id="2" name="Afbeelding 1">
            <a:extLst>
              <a:ext uri="{FF2B5EF4-FFF2-40B4-BE49-F238E27FC236}">
                <a16:creationId xmlns:a16="http://schemas.microsoft.com/office/drawing/2014/main" id="{8B3A1F41-3BCA-6C30-0991-A73EC6BA4B35}"/>
              </a:ext>
            </a:extLst>
          </p:cNvPr>
          <p:cNvPicPr>
            <a:picLocks noChangeAspect="1"/>
          </p:cNvPicPr>
          <p:nvPr/>
        </p:nvPicPr>
        <p:blipFill>
          <a:blip r:embed="rId3"/>
          <a:stretch>
            <a:fillRect/>
          </a:stretch>
        </p:blipFill>
        <p:spPr>
          <a:xfrm>
            <a:off x="4788777" y="287547"/>
            <a:ext cx="2485047" cy="4169434"/>
          </a:xfrm>
          <a:prstGeom prst="rect">
            <a:avLst/>
          </a:prstGeom>
        </p:spPr>
      </p:pic>
    </p:spTree>
    <p:extLst>
      <p:ext uri="{BB962C8B-B14F-4D97-AF65-F5344CB8AC3E}">
        <p14:creationId xmlns:p14="http://schemas.microsoft.com/office/powerpoint/2010/main" val="990456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EF0C4F-570F-E760-D779-CF60A7715345}"/>
              </a:ext>
            </a:extLst>
          </p:cNvPr>
          <p:cNvSpPr>
            <a:spLocks noGrp="1"/>
          </p:cNvSpPr>
          <p:nvPr>
            <p:ph type="ctrTitle"/>
          </p:nvPr>
        </p:nvSpPr>
        <p:spPr/>
        <p:txBody>
          <a:bodyPr/>
          <a:lstStyle/>
          <a:p>
            <a:r>
              <a:rPr lang="nl-BE" dirty="0" err="1"/>
              <a:t>Questions</a:t>
            </a:r>
            <a:r>
              <a:rPr lang="nl-BE" dirty="0"/>
              <a:t>? </a:t>
            </a:r>
          </a:p>
        </p:txBody>
      </p:sp>
      <p:sp>
        <p:nvSpPr>
          <p:cNvPr id="3" name="Ondertitel 2">
            <a:extLst>
              <a:ext uri="{FF2B5EF4-FFF2-40B4-BE49-F238E27FC236}">
                <a16:creationId xmlns:a16="http://schemas.microsoft.com/office/drawing/2014/main" id="{D4B75C90-E2BE-860F-97A6-081AC5B42596}"/>
              </a:ext>
            </a:extLst>
          </p:cNvPr>
          <p:cNvSpPr>
            <a:spLocks noGrp="1"/>
          </p:cNvSpPr>
          <p:nvPr>
            <p:ph type="subTitle" idx="1"/>
          </p:nvPr>
        </p:nvSpPr>
        <p:spPr/>
        <p:txBody>
          <a:bodyPr/>
          <a:lstStyle/>
          <a:p>
            <a:endParaRPr lang="nl-BE" dirty="0"/>
          </a:p>
        </p:txBody>
      </p:sp>
    </p:spTree>
    <p:extLst>
      <p:ext uri="{BB962C8B-B14F-4D97-AF65-F5344CB8AC3E}">
        <p14:creationId xmlns:p14="http://schemas.microsoft.com/office/powerpoint/2010/main" val="976609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p:txBody>
          <a:bodyPr/>
          <a:lstStyle/>
          <a:p>
            <a:endParaRPr lang="en-GB" noProof="0" dirty="0"/>
          </a:p>
        </p:txBody>
      </p:sp>
      <p:sp>
        <p:nvSpPr>
          <p:cNvPr id="5" name="Tijdelijke aanduiding voor inhoud 3">
            <a:extLst>
              <a:ext uri="{FF2B5EF4-FFF2-40B4-BE49-F238E27FC236}">
                <a16:creationId xmlns:a16="http://schemas.microsoft.com/office/drawing/2014/main" id="{270FE07F-CD17-4BF8-A627-915BA4FCC3E7}"/>
              </a:ext>
            </a:extLst>
          </p:cNvPr>
          <p:cNvSpPr txBox="1">
            <a:spLocks/>
          </p:cNvSpPr>
          <p:nvPr/>
        </p:nvSpPr>
        <p:spPr>
          <a:xfrm>
            <a:off x="3458846" y="2289520"/>
            <a:ext cx="5201192" cy="4168800"/>
          </a:xfrm>
          <a:prstGeom prst="rect">
            <a:avLst/>
          </a:prstGeom>
        </p:spPr>
        <p:txBody>
          <a:bodyPr vert="horz" lIns="0" tIns="0" rIns="0" bIns="0" rtlCol="0">
            <a:normAutofit/>
          </a:bodyPr>
          <a:lstStyle>
            <a:lvl1pPr marL="3600" indent="-3600" algn="l" defTabSz="914400" rtl="0" eaLnBrk="1" latinLnBrk="0" hangingPunct="1">
              <a:lnSpc>
                <a:spcPct val="102000"/>
              </a:lnSpc>
              <a:spcBef>
                <a:spcPts val="0"/>
              </a:spcBef>
              <a:buFont typeface="Arial" panose="020B0604020202020204" pitchFamily="34" charset="0"/>
              <a:buChar char="​"/>
              <a:defRPr sz="1900" kern="1200" baseline="0">
                <a:solidFill>
                  <a:schemeClr val="bg1"/>
                </a:solidFill>
                <a:latin typeface="+mn-lt"/>
                <a:ea typeface="+mn-ea"/>
                <a:cs typeface="+mn-cs"/>
              </a:defRPr>
            </a:lvl1pPr>
            <a:lvl2pPr marL="3600" indent="-3600" algn="l" defTabSz="914400" rtl="0" eaLnBrk="1" latinLnBrk="0" hangingPunct="1">
              <a:lnSpc>
                <a:spcPct val="102000"/>
              </a:lnSpc>
              <a:spcBef>
                <a:spcPts val="0"/>
              </a:spcBef>
              <a:buFont typeface="Arial" panose="020B0604020202020204" pitchFamily="34" charset="0"/>
              <a:buChar char="​"/>
              <a:defRPr sz="2030" b="1" kern="1200" spc="0" baseline="0">
                <a:solidFill>
                  <a:schemeClr val="bg1"/>
                </a:solidFill>
                <a:latin typeface="+mn-lt"/>
                <a:ea typeface="+mn-ea"/>
                <a:cs typeface="+mn-cs"/>
              </a:defRPr>
            </a:lvl2pPr>
            <a:lvl3pPr marL="3600" indent="-3600" algn="l" defTabSz="914400" rtl="0" eaLnBrk="1" latinLnBrk="0" hangingPunct="1">
              <a:lnSpc>
                <a:spcPct val="102000"/>
              </a:lnSpc>
              <a:spcBef>
                <a:spcPts val="0"/>
              </a:spcBef>
              <a:buClr>
                <a:schemeClr val="accent4"/>
              </a:buClr>
              <a:buSzPct val="90000"/>
              <a:buFont typeface="Arial" panose="020B0604020202020204" pitchFamily="34" charset="0"/>
              <a:buChar char="​"/>
              <a:defRPr sz="1900" b="0" i="1" kern="1200">
                <a:solidFill>
                  <a:schemeClr val="bg1"/>
                </a:solidFill>
                <a:latin typeface="+mn-lt"/>
                <a:ea typeface="+mn-ea"/>
                <a:cs typeface="+mn-cs"/>
              </a:defRPr>
            </a:lvl3pPr>
            <a:lvl4pPr marL="3600" indent="-3600" algn="l" defTabSz="914400" rtl="0" eaLnBrk="1" latinLnBrk="0" hangingPunct="1">
              <a:lnSpc>
                <a:spcPct val="102000"/>
              </a:lnSpc>
              <a:spcBef>
                <a:spcPts val="0"/>
              </a:spcBef>
              <a:buClr>
                <a:schemeClr val="accent4"/>
              </a:buClr>
              <a:buFont typeface="Arial" panose="020B0604020202020204" pitchFamily="34" charset="0"/>
              <a:buChar char="​"/>
              <a:defRPr sz="1900" b="1" i="0" kern="1200">
                <a:solidFill>
                  <a:schemeClr val="accent2"/>
                </a:solidFill>
                <a:latin typeface="+mn-lt"/>
                <a:ea typeface="+mn-ea"/>
                <a:cs typeface="+mn-cs"/>
              </a:defRPr>
            </a:lvl4pPr>
            <a:lvl5pPr marL="3600" indent="-3600" algn="l" defTabSz="914400" rtl="0" eaLnBrk="1" latinLnBrk="0" hangingPunct="1">
              <a:lnSpc>
                <a:spcPct val="102000"/>
              </a:lnSpc>
              <a:spcBef>
                <a:spcPts val="0"/>
              </a:spcBef>
              <a:buClr>
                <a:schemeClr val="accent4"/>
              </a:buClr>
              <a:buFont typeface="Arial" panose="020B0604020202020204" pitchFamily="34" charset="0"/>
              <a:buChar char="​"/>
              <a:defRPr sz="1900" b="1" kern="1200">
                <a:solidFill>
                  <a:schemeClr val="bg1"/>
                </a:solidFill>
                <a:latin typeface="+mn-lt"/>
                <a:ea typeface="+mn-ea"/>
                <a:cs typeface="+mn-cs"/>
              </a:defRPr>
            </a:lvl5pPr>
            <a:lvl6pPr marL="3600" indent="-3600" algn="l" defTabSz="914400" rtl="0" eaLnBrk="1" latinLnBrk="0" hangingPunct="1">
              <a:lnSpc>
                <a:spcPct val="102000"/>
              </a:lnSpc>
              <a:spcBef>
                <a:spcPts val="0"/>
              </a:spcBef>
              <a:buFont typeface="Arial" panose="020B0604020202020204" pitchFamily="34" charset="0"/>
              <a:buChar char="​"/>
              <a:defRPr sz="1800" b="0" kern="1200" baseline="0">
                <a:solidFill>
                  <a:schemeClr val="bg1"/>
                </a:solidFill>
                <a:latin typeface="+mn-lt"/>
                <a:ea typeface="+mn-ea"/>
                <a:cs typeface="+mn-cs"/>
              </a:defRPr>
            </a:lvl6pPr>
            <a:lvl7pPr marL="2281238" indent="-311150" algn="l" defTabSz="914400" rtl="0" eaLnBrk="1" latinLnBrk="0" hangingPunct="1">
              <a:lnSpc>
                <a:spcPct val="102000"/>
              </a:lnSpc>
              <a:spcBef>
                <a:spcPts val="0"/>
              </a:spcBef>
              <a:buFont typeface="Arial" panose="020B0604020202020204" pitchFamily="34" charset="0"/>
              <a:buChar char="•"/>
              <a:defRPr sz="1800" kern="1200">
                <a:solidFill>
                  <a:schemeClr val="bg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GB" noProof="0" dirty="0"/>
              <a:t>Zangari Diana </a:t>
            </a:r>
          </a:p>
          <a:p>
            <a:pPr lvl="1"/>
            <a:r>
              <a:rPr lang="en-GB" noProof="0" dirty="0"/>
              <a:t>Hester Vanlangenaeker</a:t>
            </a:r>
          </a:p>
          <a:p>
            <a:pPr lvl="1"/>
            <a:endParaRPr lang="en-GB" noProof="0" dirty="0"/>
          </a:p>
          <a:p>
            <a:pPr lvl="3"/>
            <a:r>
              <a:rPr lang="en-GB" noProof="0" dirty="0"/>
              <a:t>SAAMO Limburg vzw</a:t>
            </a:r>
          </a:p>
          <a:p>
            <a:pPr lvl="4"/>
            <a:r>
              <a:rPr lang="en-GB" noProof="0" dirty="0">
                <a:hlinkClick r:id="rId3"/>
              </a:rPr>
              <a:t>www.saamolimburg.be</a:t>
            </a:r>
            <a:r>
              <a:rPr lang="en-GB" noProof="0" dirty="0"/>
              <a:t> </a:t>
            </a:r>
          </a:p>
          <a:p>
            <a:endParaRPr lang="en-GB" noProof="0" dirty="0"/>
          </a:p>
          <a:p>
            <a:pPr marL="0" indent="0">
              <a:buFont typeface="Arial" panose="020B0604020202020204" pitchFamily="34" charset="0"/>
              <a:buNone/>
            </a:pPr>
            <a:endParaRPr lang="en-GB" noProof="0" dirty="0"/>
          </a:p>
        </p:txBody>
      </p:sp>
      <p:sp>
        <p:nvSpPr>
          <p:cNvPr id="6" name="Titel 2">
            <a:extLst>
              <a:ext uri="{FF2B5EF4-FFF2-40B4-BE49-F238E27FC236}">
                <a16:creationId xmlns:a16="http://schemas.microsoft.com/office/drawing/2014/main" id="{BE4C92F8-041F-4D33-AF41-2308B89C864A}"/>
              </a:ext>
            </a:extLst>
          </p:cNvPr>
          <p:cNvSpPr>
            <a:spLocks noGrp="1"/>
          </p:cNvSpPr>
          <p:nvPr>
            <p:ph type="title"/>
          </p:nvPr>
        </p:nvSpPr>
        <p:spPr>
          <a:xfrm>
            <a:off x="3351600" y="586589"/>
            <a:ext cx="5108400" cy="1261508"/>
          </a:xfrm>
        </p:spPr>
        <p:txBody>
          <a:bodyPr/>
          <a:lstStyle/>
          <a:p>
            <a:r>
              <a:rPr lang="en-GB" noProof="0" dirty="0"/>
              <a:t>Thank you for your attention!</a:t>
            </a:r>
          </a:p>
        </p:txBody>
      </p:sp>
    </p:spTree>
    <p:extLst>
      <p:ext uri="{BB962C8B-B14F-4D97-AF65-F5344CB8AC3E}">
        <p14:creationId xmlns:p14="http://schemas.microsoft.com/office/powerpoint/2010/main" val="3609358642"/>
      </p:ext>
    </p:extLst>
  </p:cSld>
  <p:clrMapOvr>
    <a:masterClrMapping/>
  </p:clrMapOvr>
</p:sld>
</file>

<file path=ppt/theme/theme1.xml><?xml version="1.0" encoding="utf-8"?>
<a:theme xmlns:a="http://schemas.openxmlformats.org/drawingml/2006/main" name="binnenwerk">
  <a:themeElements>
    <a:clrScheme name="_SAAMO_Ppt_2021">
      <a:dk1>
        <a:sysClr val="windowText" lastClr="000000"/>
      </a:dk1>
      <a:lt1>
        <a:sysClr val="window" lastClr="FFFFFF"/>
      </a:lt1>
      <a:dk2>
        <a:srgbClr val="000000"/>
      </a:dk2>
      <a:lt2>
        <a:srgbClr val="FFFFFF"/>
      </a:lt2>
      <a:accent1>
        <a:srgbClr val="787DC8"/>
      </a:accent1>
      <a:accent2>
        <a:srgbClr val="FF730A"/>
      </a:accent2>
      <a:accent3>
        <a:srgbClr val="AFE1C8"/>
      </a:accent3>
      <a:accent4>
        <a:srgbClr val="2D883C"/>
      </a:accent4>
      <a:accent5>
        <a:srgbClr val="FAC3AF"/>
      </a:accent5>
      <a:accent6>
        <a:srgbClr val="BECDD2"/>
      </a:accent6>
      <a:hlink>
        <a:srgbClr val="787DC8"/>
      </a:hlink>
      <a:folHlink>
        <a:srgbClr val="787DC8"/>
      </a:folHlink>
    </a:clrScheme>
    <a:fontScheme name="_SAAMO">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e2" id="{6C626911-1476-4CE7-AA12-7C8B1AE3CB21}" vid="{FD3CD538-2F1D-4A29-8F54-E028F0A66937}"/>
    </a:ext>
  </a:extLst>
</a:theme>
</file>

<file path=ppt/theme/theme2.xml><?xml version="1.0" encoding="utf-8"?>
<a:theme xmlns:a="http://schemas.openxmlformats.org/drawingml/2006/main" name="voor- en nawerk">
  <a:themeElements>
    <a:clrScheme name="_SAAMO_Ppt_2021">
      <a:dk1>
        <a:sysClr val="windowText" lastClr="000000"/>
      </a:dk1>
      <a:lt1>
        <a:sysClr val="window" lastClr="FFFFFF"/>
      </a:lt1>
      <a:dk2>
        <a:srgbClr val="000000"/>
      </a:dk2>
      <a:lt2>
        <a:srgbClr val="FFFFFF"/>
      </a:lt2>
      <a:accent1>
        <a:srgbClr val="787DC8"/>
      </a:accent1>
      <a:accent2>
        <a:srgbClr val="FF730A"/>
      </a:accent2>
      <a:accent3>
        <a:srgbClr val="AFE1C8"/>
      </a:accent3>
      <a:accent4>
        <a:srgbClr val="2D883C"/>
      </a:accent4>
      <a:accent5>
        <a:srgbClr val="FAC3AF"/>
      </a:accent5>
      <a:accent6>
        <a:srgbClr val="BECDD2"/>
      </a:accent6>
      <a:hlink>
        <a:srgbClr val="787DC8"/>
      </a:hlink>
      <a:folHlink>
        <a:srgbClr val="787DC8"/>
      </a:folHlink>
    </a:clrScheme>
    <a:fontScheme name="_SAAMO">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accent4"/>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4"/>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e2" id="{6C626911-1476-4CE7-AA12-7C8B1AE3CB21}" vid="{39B7DD19-19A1-45BC-B269-39154E410F16}"/>
    </a:ext>
  </a:extLst>
</a:theme>
</file>

<file path=ppt/theme/theme3.xml><?xml version="1.0" encoding="utf-8"?>
<a:theme xmlns:a="http://schemas.openxmlformats.org/drawingml/2006/main" name="1_voor- en nawerk">
  <a:themeElements>
    <a:clrScheme name="_SAAMO_Ppt_2021">
      <a:dk1>
        <a:sysClr val="windowText" lastClr="000000"/>
      </a:dk1>
      <a:lt1>
        <a:sysClr val="window" lastClr="FFFFFF"/>
      </a:lt1>
      <a:dk2>
        <a:srgbClr val="000000"/>
      </a:dk2>
      <a:lt2>
        <a:srgbClr val="FFFFFF"/>
      </a:lt2>
      <a:accent1>
        <a:srgbClr val="787DC8"/>
      </a:accent1>
      <a:accent2>
        <a:srgbClr val="FF730A"/>
      </a:accent2>
      <a:accent3>
        <a:srgbClr val="AFE1C8"/>
      </a:accent3>
      <a:accent4>
        <a:srgbClr val="2D883C"/>
      </a:accent4>
      <a:accent5>
        <a:srgbClr val="FAC3AF"/>
      </a:accent5>
      <a:accent6>
        <a:srgbClr val="BECDD2"/>
      </a:accent6>
      <a:hlink>
        <a:srgbClr val="787DC8"/>
      </a:hlink>
      <a:folHlink>
        <a:srgbClr val="787DC8"/>
      </a:folHlink>
    </a:clrScheme>
    <a:fontScheme name="_SAAMO">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accent4"/>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4"/>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20210915 SAAMO_schermpresentatie-sjabloon - kopie.potx" id="{380CDE60-B7FB-48D1-A0E9-CFA98113D1A0}" vid="{C6E5AF3C-FA55-461B-B045-0E52672CA04F}"/>
    </a:ext>
  </a:extLst>
</a:theme>
</file>

<file path=ppt/theme/theme4.xml><?xml version="1.0" encoding="utf-8"?>
<a:theme xmlns:a="http://schemas.openxmlformats.org/drawingml/2006/main" name="1_binnenwerk">
  <a:themeElements>
    <a:clrScheme name="_SAAMO_Ppt_2021">
      <a:dk1>
        <a:sysClr val="windowText" lastClr="000000"/>
      </a:dk1>
      <a:lt1>
        <a:sysClr val="window" lastClr="FFFFFF"/>
      </a:lt1>
      <a:dk2>
        <a:srgbClr val="000000"/>
      </a:dk2>
      <a:lt2>
        <a:srgbClr val="FFFFFF"/>
      </a:lt2>
      <a:accent1>
        <a:srgbClr val="787DC8"/>
      </a:accent1>
      <a:accent2>
        <a:srgbClr val="FF730A"/>
      </a:accent2>
      <a:accent3>
        <a:srgbClr val="AFE1C8"/>
      </a:accent3>
      <a:accent4>
        <a:srgbClr val="2D883C"/>
      </a:accent4>
      <a:accent5>
        <a:srgbClr val="FAC3AF"/>
      </a:accent5>
      <a:accent6>
        <a:srgbClr val="BECDD2"/>
      </a:accent6>
      <a:hlink>
        <a:srgbClr val="787DC8"/>
      </a:hlink>
      <a:folHlink>
        <a:srgbClr val="787DC8"/>
      </a:folHlink>
    </a:clrScheme>
    <a:fontScheme name="_SAAMO">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20210915 SAAMO_schermpresentatie-sjabloon - kopie.potx" id="{380CDE60-B7FB-48D1-A0E9-CFA98113D1A0}" vid="{67E4A660-40EB-441A-9F6D-385C1482EF54}"/>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c434d9f-af96-4e0c-9bb3-f415e61eceb4">
      <UserInfo>
        <DisplayName>Cetin Ikiz</DisplayName>
        <AccountId>60</AccountId>
        <AccountType/>
      </UserInfo>
    </SharedWithUsers>
    <TaxCatchAll xmlns="ec434d9f-af96-4e0c-9bb3-f415e61eceb4" xsi:nil="true"/>
    <lcf76f155ced4ddcb4097134ff3c332f xmlns="66607744-4e27-4421-b0f7-5f0f690eaf0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0A90423C5729D04D96AFBBD7B20017C8" ma:contentTypeVersion="19" ma:contentTypeDescription="Creare un nuovo documento." ma:contentTypeScope="" ma:versionID="17d4d9a83a20965b249ef97ceca79a38">
  <xsd:schema xmlns:xsd="http://www.w3.org/2001/XMLSchema" xmlns:xs="http://www.w3.org/2001/XMLSchema" xmlns:p="http://schemas.microsoft.com/office/2006/metadata/properties" xmlns:ns2="66607744-4e27-4421-b0f7-5f0f690eaf0f" xmlns:ns3="ec434d9f-af96-4e0c-9bb3-f415e61eceb4" targetNamespace="http://schemas.microsoft.com/office/2006/metadata/properties" ma:root="true" ma:fieldsID="0dca27e28699ff65d32c4dce56176803" ns2:_="" ns3:_="">
    <xsd:import namespace="66607744-4e27-4421-b0f7-5f0f690eaf0f"/>
    <xsd:import namespace="ec434d9f-af96-4e0c-9bb3-f415e61eceb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607744-4e27-4421-b0f7-5f0f690eaf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Tag immagine" ma:readOnly="false" ma:fieldId="{5cf76f15-5ced-4ddc-b409-7134ff3c332f}" ma:taxonomyMulti="true" ma:sspId="68e7a3b4-719f-41bf-b6a2-2196479b428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434d9f-af96-4e0c-9bb3-f415e61eceb4" elementFormDefault="qualified">
    <xsd:import namespace="http://schemas.microsoft.com/office/2006/documentManagement/types"/>
    <xsd:import namespace="http://schemas.microsoft.com/office/infopath/2007/PartnerControls"/>
    <xsd:element name="SharedWithUsers" ma:index="16"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Condiviso con dettagli" ma:internalName="SharedWithDetails" ma:readOnly="true">
      <xsd:simpleType>
        <xsd:restriction base="dms:Note">
          <xsd:maxLength value="255"/>
        </xsd:restriction>
      </xsd:simpleType>
    </xsd:element>
    <xsd:element name="TaxCatchAll" ma:index="23" nillable="true" ma:displayName="Taxonomy Catch All Column" ma:hidden="true" ma:list="{91621723-c895-480c-87b4-a2ee031c7d5f}" ma:internalName="TaxCatchAll" ma:showField="CatchAllData" ma:web="ec434d9f-af96-4e0c-9bb3-f415e61ece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D130EE-5310-4EF2-8A9D-E96D9B9E0145}">
  <ds:schemaRefs>
    <ds:schemaRef ds:uri="http://schemas.microsoft.com/sharepoint/v3/contenttype/forms"/>
  </ds:schemaRefs>
</ds:datastoreItem>
</file>

<file path=customXml/itemProps2.xml><?xml version="1.0" encoding="utf-8"?>
<ds:datastoreItem xmlns:ds="http://schemas.openxmlformats.org/officeDocument/2006/customXml" ds:itemID="{128494FF-2932-40A2-B91C-357AE64010A8}">
  <ds:schemaRefs>
    <ds:schemaRef ds:uri="http://purl.org/dc/elements/1.1/"/>
    <ds:schemaRef ds:uri="http://schemas.microsoft.com/office/2006/documentManagement/types"/>
    <ds:schemaRef ds:uri="d94c9825-895b-43d3-ac07-7ffeb512a69e"/>
    <ds:schemaRef ds:uri="http://schemas.microsoft.com/office/infopath/2007/PartnerControls"/>
    <ds:schemaRef ds:uri="http://purl.org/dc/dcmitype/"/>
    <ds:schemaRef ds:uri="http://purl.org/dc/terms/"/>
    <ds:schemaRef ds:uri="http://www.w3.org/XML/1998/namespace"/>
    <ds:schemaRef ds:uri="http://schemas.microsoft.com/office/2006/metadata/properties"/>
    <ds:schemaRef ds:uri="http://schemas.openxmlformats.org/package/2006/metadata/core-properties"/>
    <ds:schemaRef ds:uri="0afe636f-5f48-460d-9c8d-62a34d9684b2"/>
  </ds:schemaRefs>
</ds:datastoreItem>
</file>

<file path=customXml/itemProps3.xml><?xml version="1.0" encoding="utf-8"?>
<ds:datastoreItem xmlns:ds="http://schemas.openxmlformats.org/officeDocument/2006/customXml" ds:itemID="{5DC95BDB-6563-4F4B-8E46-97A41D5D570B}"/>
</file>

<file path=docProps/app.xml><?xml version="1.0" encoding="utf-8"?>
<Properties xmlns="http://schemas.openxmlformats.org/officeDocument/2006/extended-properties" xmlns:vt="http://schemas.openxmlformats.org/officeDocument/2006/docPropsVTypes">
  <Template>SAAMO_Limburg_presentatie-sjabloon (3)</Template>
  <TotalTime>24580</TotalTime>
  <Words>1179</Words>
  <Application>Microsoft Office PowerPoint</Application>
  <PresentationFormat>Diavoorstelling (4:3)</PresentationFormat>
  <Paragraphs>171</Paragraphs>
  <Slides>24</Slides>
  <Notes>20</Notes>
  <HiddenSlides>0</HiddenSlides>
  <MMClips>0</MMClips>
  <ScaleCrop>false</ScaleCrop>
  <HeadingPairs>
    <vt:vector size="6" baseType="variant">
      <vt:variant>
        <vt:lpstr>Gebruikte lettertypen</vt:lpstr>
      </vt:variant>
      <vt:variant>
        <vt:i4>5</vt:i4>
      </vt:variant>
      <vt:variant>
        <vt:lpstr>Thema</vt:lpstr>
      </vt:variant>
      <vt:variant>
        <vt:i4>4</vt:i4>
      </vt:variant>
      <vt:variant>
        <vt:lpstr>Diatitels</vt:lpstr>
      </vt:variant>
      <vt:variant>
        <vt:i4>24</vt:i4>
      </vt:variant>
    </vt:vector>
  </HeadingPairs>
  <TitlesOfParts>
    <vt:vector size="33" baseType="lpstr">
      <vt:lpstr>20</vt:lpstr>
      <vt:lpstr>Arial</vt:lpstr>
      <vt:lpstr>Arial,Sans-Serif</vt:lpstr>
      <vt:lpstr>Calibri</vt:lpstr>
      <vt:lpstr>Wingdings,sans-serif</vt:lpstr>
      <vt:lpstr>binnenwerk</vt:lpstr>
      <vt:lpstr>voor- en nawerk</vt:lpstr>
      <vt:lpstr>1_voor- en nawerk</vt:lpstr>
      <vt:lpstr>1_binnenwerk</vt:lpstr>
      <vt:lpstr>MAI Home</vt:lpstr>
      <vt:lpstr>SAAMO Limburg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SAAMO Limburg</vt:lpstr>
      <vt:lpstr>SAAMO Limburg</vt:lpstr>
      <vt:lpstr>PowerPoint-presentatie</vt:lpstr>
      <vt:lpstr>Mai Home: involved WP 5&amp;6</vt:lpstr>
      <vt:lpstr>Mai Home</vt:lpstr>
      <vt:lpstr>Reflections from the perspective of  social work</vt:lpstr>
      <vt:lpstr>Disclaimer</vt:lpstr>
      <vt:lpstr>Mai Home</vt:lpstr>
      <vt:lpstr>Mai Home</vt:lpstr>
      <vt:lpstr>Mai Home</vt:lpstr>
      <vt:lpstr>Mai Home</vt:lpstr>
      <vt:lpstr>Mai Home</vt:lpstr>
      <vt:lpstr>Questions? </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Voortgangsrapport 2021</dc:title>
  <dc:creator>Ann Vanhengel</dc:creator>
  <cp:lastModifiedBy>Diana Zangari</cp:lastModifiedBy>
  <cp:revision>240</cp:revision>
  <cp:lastPrinted>2024-01-30T14:46:00Z</cp:lastPrinted>
  <dcterms:created xsi:type="dcterms:W3CDTF">2022-04-12T12:13:10Z</dcterms:created>
  <dcterms:modified xsi:type="dcterms:W3CDTF">2026-08-13T12:18:13Z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0x0101000A90423C5729D04D96AFBBD7B20017C8</vt:lpwstr>
  </property>
</Properties>
</file>