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9" r:id="rId2"/>
    <p:sldId id="262" r:id="rId3"/>
    <p:sldId id="258" r:id="rId4"/>
    <p:sldId id="260" r:id="rId5"/>
    <p:sldId id="263" r:id="rId6"/>
    <p:sldId id="264" r:id="rId7"/>
    <p:sldId id="266" r:id="rId8"/>
    <p:sldId id="273" r:id="rId9"/>
    <p:sldId id="267" r:id="rId10"/>
    <p:sldId id="268" r:id="rId11"/>
    <p:sldId id="269" r:id="rId12"/>
    <p:sldId id="271" r:id="rId13"/>
    <p:sldId id="277" r:id="rId14"/>
    <p:sldId id="272" r:id="rId15"/>
    <p:sldId id="274" r:id="rId16"/>
    <p:sldId id="275" r:id="rId17"/>
    <p:sldId id="280" r:id="rId18"/>
    <p:sldId id="281" r:id="rId19"/>
  </p:sldIdLst>
  <p:sldSz cx="9144000" cy="5143500" type="screen16x9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1919"/>
    <a:srgbClr val="F1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57DEC5-2794-469E-AA96-2C42604F0BC6}" v="6" dt="2026-08-25T09:51:19.5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6433" autoAdjust="0"/>
  </p:normalViewPr>
  <p:slideViewPr>
    <p:cSldViewPr snapToGrid="0" showGuides="1">
      <p:cViewPr varScale="1">
        <p:scale>
          <a:sx n="163" d="100"/>
          <a:sy n="163" d="100"/>
        </p:scale>
        <p:origin x="150" y="204"/>
      </p:cViewPr>
      <p:guideLst>
        <p:guide orient="horz" pos="1597"/>
        <p:guide pos="2880"/>
      </p:guideLst>
    </p:cSldViewPr>
  </p:slideViewPr>
  <p:outlineViewPr>
    <p:cViewPr>
      <p:scale>
        <a:sx n="33" d="100"/>
        <a:sy n="33" d="100"/>
      </p:scale>
      <p:origin x="0" y="-1452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0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rra Santin, Olivia" userId="ec35105b-0fd0-496d-95e1-cbcbf946c424" providerId="ADAL" clId="{68A3AB3D-CB8E-4FED-8CF0-5ABF4E963F66}"/>
    <pc:docChg chg="undo custSel addSld delSld modSld">
      <pc:chgData name="Guerra Santin, Olivia" userId="ec35105b-0fd0-496d-95e1-cbcbf946c424" providerId="ADAL" clId="{68A3AB3D-CB8E-4FED-8CF0-5ABF4E963F66}" dt="2026-08-25T09:56:22.760" v="199" actId="1076"/>
      <pc:docMkLst>
        <pc:docMk/>
      </pc:docMkLst>
      <pc:sldChg chg="del">
        <pc:chgData name="Guerra Santin, Olivia" userId="ec35105b-0fd0-496d-95e1-cbcbf946c424" providerId="ADAL" clId="{68A3AB3D-CB8E-4FED-8CF0-5ABF4E963F66}" dt="2026-08-25T09:44:04.086" v="0" actId="47"/>
        <pc:sldMkLst>
          <pc:docMk/>
          <pc:sldMk cId="4270751719" sldId="256"/>
        </pc:sldMkLst>
      </pc:sldChg>
      <pc:sldChg chg="addSp delSp modSp add del mod setBg">
        <pc:chgData name="Guerra Santin, Olivia" userId="ec35105b-0fd0-496d-95e1-cbcbf946c424" providerId="ADAL" clId="{68A3AB3D-CB8E-4FED-8CF0-5ABF4E963F66}" dt="2026-08-25T09:47:24.014" v="111" actId="47"/>
        <pc:sldMkLst>
          <pc:docMk/>
          <pc:sldMk cId="0" sldId="257"/>
        </pc:sldMkLst>
        <pc:spChg chg="mod">
          <ac:chgData name="Guerra Santin, Olivia" userId="ec35105b-0fd0-496d-95e1-cbcbf946c424" providerId="ADAL" clId="{68A3AB3D-CB8E-4FED-8CF0-5ABF4E963F66}" dt="2026-08-25T09:45:44.523" v="78" actId="1076"/>
          <ac:spMkLst>
            <pc:docMk/>
            <pc:sldMk cId="0" sldId="257"/>
            <ac:spMk id="8" creationId="{00000000-0000-0000-0000-000000000000}"/>
          </ac:spMkLst>
        </pc:spChg>
        <pc:picChg chg="add del">
          <ac:chgData name="Guerra Santin, Olivia" userId="ec35105b-0fd0-496d-95e1-cbcbf946c424" providerId="ADAL" clId="{68A3AB3D-CB8E-4FED-8CF0-5ABF4E963F66}" dt="2026-08-25T09:47:18.475" v="110" actId="478"/>
          <ac:picMkLst>
            <pc:docMk/>
            <pc:sldMk cId="0" sldId="257"/>
            <ac:picMk id="5" creationId="{7CB3B2A1-BD20-AA0A-D99A-E71127A6D878}"/>
          </ac:picMkLst>
        </pc:picChg>
        <pc:picChg chg="del mod">
          <ac:chgData name="Guerra Santin, Olivia" userId="ec35105b-0fd0-496d-95e1-cbcbf946c424" providerId="ADAL" clId="{68A3AB3D-CB8E-4FED-8CF0-5ABF4E963F66}" dt="2026-08-25T09:46:31.136" v="98" actId="478"/>
          <ac:picMkLst>
            <pc:docMk/>
            <pc:sldMk cId="0" sldId="257"/>
            <ac:picMk id="9" creationId="{00000000-0000-0000-0000-000000000000}"/>
          </ac:picMkLst>
        </pc:picChg>
        <pc:picChg chg="del mod">
          <ac:chgData name="Guerra Santin, Olivia" userId="ec35105b-0fd0-496d-95e1-cbcbf946c424" providerId="ADAL" clId="{68A3AB3D-CB8E-4FED-8CF0-5ABF4E963F66}" dt="2026-08-25T09:46:31.136" v="98" actId="478"/>
          <ac:picMkLst>
            <pc:docMk/>
            <pc:sldMk cId="0" sldId="257"/>
            <ac:picMk id="10" creationId="{00000000-0000-0000-0000-000000000000}"/>
          </ac:picMkLst>
        </pc:picChg>
        <pc:picChg chg="del mod">
          <ac:chgData name="Guerra Santin, Olivia" userId="ec35105b-0fd0-496d-95e1-cbcbf946c424" providerId="ADAL" clId="{68A3AB3D-CB8E-4FED-8CF0-5ABF4E963F66}" dt="2026-08-25T09:46:31.136" v="98" actId="478"/>
          <ac:picMkLst>
            <pc:docMk/>
            <pc:sldMk cId="0" sldId="257"/>
            <ac:picMk id="11" creationId="{00000000-0000-0000-0000-000000000000}"/>
          </ac:picMkLst>
        </pc:picChg>
        <pc:picChg chg="del mod">
          <ac:chgData name="Guerra Santin, Olivia" userId="ec35105b-0fd0-496d-95e1-cbcbf946c424" providerId="ADAL" clId="{68A3AB3D-CB8E-4FED-8CF0-5ABF4E963F66}" dt="2026-08-25T09:46:31.136" v="98" actId="478"/>
          <ac:picMkLst>
            <pc:docMk/>
            <pc:sldMk cId="0" sldId="257"/>
            <ac:picMk id="12" creationId="{00000000-0000-0000-0000-000000000000}"/>
          </ac:picMkLst>
        </pc:picChg>
        <pc:picChg chg="del mod">
          <ac:chgData name="Guerra Santin, Olivia" userId="ec35105b-0fd0-496d-95e1-cbcbf946c424" providerId="ADAL" clId="{68A3AB3D-CB8E-4FED-8CF0-5ABF4E963F66}" dt="2026-08-25T09:46:31.136" v="98" actId="478"/>
          <ac:picMkLst>
            <pc:docMk/>
            <pc:sldMk cId="0" sldId="257"/>
            <ac:picMk id="13" creationId="{00000000-0000-0000-0000-000000000000}"/>
          </ac:picMkLst>
        </pc:picChg>
        <pc:picChg chg="add del">
          <ac:chgData name="Guerra Santin, Olivia" userId="ec35105b-0fd0-496d-95e1-cbcbf946c424" providerId="ADAL" clId="{68A3AB3D-CB8E-4FED-8CF0-5ABF4E963F66}" dt="2026-08-25T09:47:18.161" v="109" actId="478"/>
          <ac:picMkLst>
            <pc:docMk/>
            <pc:sldMk cId="0" sldId="257"/>
            <ac:picMk id="15" creationId="{0B9C075A-F9A5-7E23-A64E-1ED963D383B0}"/>
          </ac:picMkLst>
        </pc:picChg>
      </pc:sldChg>
      <pc:sldChg chg="delSp add mod setBg">
        <pc:chgData name="Guerra Santin, Olivia" userId="ec35105b-0fd0-496d-95e1-cbcbf946c424" providerId="ADAL" clId="{68A3AB3D-CB8E-4FED-8CF0-5ABF4E963F66}" dt="2026-08-25T09:47:37.985" v="113" actId="478"/>
        <pc:sldMkLst>
          <pc:docMk/>
          <pc:sldMk cId="0" sldId="258"/>
        </pc:sldMkLst>
        <pc:spChg chg="del">
          <ac:chgData name="Guerra Santin, Olivia" userId="ec35105b-0fd0-496d-95e1-cbcbf946c424" providerId="ADAL" clId="{68A3AB3D-CB8E-4FED-8CF0-5ABF4E963F66}" dt="2026-08-25T09:47:37.985" v="113" actId="478"/>
          <ac:spMkLst>
            <pc:docMk/>
            <pc:sldMk cId="0" sldId="258"/>
            <ac:spMk id="20" creationId="{00000000-0000-0000-0000-000000000000}"/>
          </ac:spMkLst>
        </pc:spChg>
      </pc:sldChg>
      <pc:sldChg chg="del">
        <pc:chgData name="Guerra Santin, Olivia" userId="ec35105b-0fd0-496d-95e1-cbcbf946c424" providerId="ADAL" clId="{68A3AB3D-CB8E-4FED-8CF0-5ABF4E963F66}" dt="2026-08-25T09:44:04.086" v="0" actId="47"/>
        <pc:sldMkLst>
          <pc:docMk/>
          <pc:sldMk cId="3952378743" sldId="258"/>
        </pc:sldMkLst>
      </pc:sldChg>
      <pc:sldChg chg="addSp delSp modSp mod">
        <pc:chgData name="Guerra Santin, Olivia" userId="ec35105b-0fd0-496d-95e1-cbcbf946c424" providerId="ADAL" clId="{68A3AB3D-CB8E-4FED-8CF0-5ABF4E963F66}" dt="2026-08-25T09:46:45.375" v="107" actId="1036"/>
        <pc:sldMkLst>
          <pc:docMk/>
          <pc:sldMk cId="748930153" sldId="259"/>
        </pc:sldMkLst>
        <pc:spChg chg="mod">
          <ac:chgData name="Guerra Santin, Olivia" userId="ec35105b-0fd0-496d-95e1-cbcbf946c424" providerId="ADAL" clId="{68A3AB3D-CB8E-4FED-8CF0-5ABF4E963F66}" dt="2026-08-25T09:45:20.268" v="69" actId="242"/>
          <ac:spMkLst>
            <pc:docMk/>
            <pc:sldMk cId="748930153" sldId="259"/>
            <ac:spMk id="3" creationId="{00000000-0000-0000-0000-000000000000}"/>
          </ac:spMkLst>
        </pc:spChg>
        <pc:spChg chg="mod">
          <ac:chgData name="Guerra Santin, Olivia" userId="ec35105b-0fd0-496d-95e1-cbcbf946c424" providerId="ADAL" clId="{68A3AB3D-CB8E-4FED-8CF0-5ABF4E963F66}" dt="2026-08-25T09:44:55.524" v="62" actId="1035"/>
          <ac:spMkLst>
            <pc:docMk/>
            <pc:sldMk cId="748930153" sldId="259"/>
            <ac:spMk id="4" creationId="{00000000-0000-0000-0000-000000000000}"/>
          </ac:spMkLst>
        </pc:spChg>
        <pc:spChg chg="mod">
          <ac:chgData name="Guerra Santin, Olivia" userId="ec35105b-0fd0-496d-95e1-cbcbf946c424" providerId="ADAL" clId="{68A3AB3D-CB8E-4FED-8CF0-5ABF4E963F66}" dt="2026-08-25T09:45:35.666" v="77" actId="20577"/>
          <ac:spMkLst>
            <pc:docMk/>
            <pc:sldMk cId="748930153" sldId="259"/>
            <ac:spMk id="6" creationId="{00000000-0000-0000-0000-000000000000}"/>
          </ac:spMkLst>
        </pc:spChg>
        <pc:picChg chg="add mod">
          <ac:chgData name="Guerra Santin, Olivia" userId="ec35105b-0fd0-496d-95e1-cbcbf946c424" providerId="ADAL" clId="{68A3AB3D-CB8E-4FED-8CF0-5ABF4E963F66}" dt="2026-08-25T09:46:12.183" v="92" actId="1076"/>
          <ac:picMkLst>
            <pc:docMk/>
            <pc:sldMk cId="748930153" sldId="259"/>
            <ac:picMk id="5" creationId="{4380FDE0-CDD7-8409-9C6E-334463E03FF3}"/>
          </ac:picMkLst>
        </pc:picChg>
        <pc:picChg chg="add del mod">
          <ac:chgData name="Guerra Santin, Olivia" userId="ec35105b-0fd0-496d-95e1-cbcbf946c424" providerId="ADAL" clId="{68A3AB3D-CB8E-4FED-8CF0-5ABF4E963F66}" dt="2026-08-25T09:46:45.375" v="107" actId="1036"/>
          <ac:picMkLst>
            <pc:docMk/>
            <pc:sldMk cId="748930153" sldId="259"/>
            <ac:picMk id="8" creationId="{2FC063A4-770F-1CE2-EE76-33986C3D569A}"/>
          </ac:picMkLst>
        </pc:picChg>
        <pc:picChg chg="mod">
          <ac:chgData name="Guerra Santin, Olivia" userId="ec35105b-0fd0-496d-95e1-cbcbf946c424" providerId="ADAL" clId="{68A3AB3D-CB8E-4FED-8CF0-5ABF4E963F66}" dt="2026-08-25T09:45:13.106" v="68" actId="1076"/>
          <ac:picMkLst>
            <pc:docMk/>
            <pc:sldMk cId="748930153" sldId="259"/>
            <ac:picMk id="32" creationId="{00000000-0000-0000-0000-000000000000}"/>
          </ac:picMkLst>
        </pc:picChg>
      </pc:sldChg>
      <pc:sldChg chg="delSp modSp add mod setBg">
        <pc:chgData name="Guerra Santin, Olivia" userId="ec35105b-0fd0-496d-95e1-cbcbf946c424" providerId="ADAL" clId="{68A3AB3D-CB8E-4FED-8CF0-5ABF4E963F66}" dt="2026-08-25T09:49:41.119" v="139" actId="20577"/>
        <pc:sldMkLst>
          <pc:docMk/>
          <pc:sldMk cId="0" sldId="260"/>
        </pc:sldMkLst>
        <pc:spChg chg="mod">
          <ac:chgData name="Guerra Santin, Olivia" userId="ec35105b-0fd0-496d-95e1-cbcbf946c424" providerId="ADAL" clId="{68A3AB3D-CB8E-4FED-8CF0-5ABF4E963F66}" dt="2026-08-25T09:49:41.119" v="139" actId="20577"/>
          <ac:spMkLst>
            <pc:docMk/>
            <pc:sldMk cId="0" sldId="260"/>
            <ac:spMk id="11" creationId="{00000000-0000-0000-0000-000000000000}"/>
          </ac:spMkLst>
        </pc:spChg>
        <pc:spChg chg="del">
          <ac:chgData name="Guerra Santin, Olivia" userId="ec35105b-0fd0-496d-95e1-cbcbf946c424" providerId="ADAL" clId="{68A3AB3D-CB8E-4FED-8CF0-5ABF4E963F66}" dt="2026-08-25T09:47:40.096" v="114" actId="478"/>
          <ac:spMkLst>
            <pc:docMk/>
            <pc:sldMk cId="0" sldId="260"/>
            <ac:spMk id="15" creationId="{00000000-0000-0000-0000-000000000000}"/>
          </ac:spMkLst>
        </pc:spChg>
      </pc:sldChg>
      <pc:sldChg chg="del">
        <pc:chgData name="Guerra Santin, Olivia" userId="ec35105b-0fd0-496d-95e1-cbcbf946c424" providerId="ADAL" clId="{68A3AB3D-CB8E-4FED-8CF0-5ABF4E963F66}" dt="2026-08-25T09:44:04.086" v="0" actId="47"/>
        <pc:sldMkLst>
          <pc:docMk/>
          <pc:sldMk cId="703022807" sldId="261"/>
        </pc:sldMkLst>
      </pc:sldChg>
      <pc:sldChg chg="delSp add mod setBg">
        <pc:chgData name="Guerra Santin, Olivia" userId="ec35105b-0fd0-496d-95e1-cbcbf946c424" providerId="ADAL" clId="{68A3AB3D-CB8E-4FED-8CF0-5ABF4E963F66}" dt="2026-08-25T09:47:27.890" v="112" actId="478"/>
        <pc:sldMkLst>
          <pc:docMk/>
          <pc:sldMk cId="0" sldId="262"/>
        </pc:sldMkLst>
        <pc:spChg chg="del">
          <ac:chgData name="Guerra Santin, Olivia" userId="ec35105b-0fd0-496d-95e1-cbcbf946c424" providerId="ADAL" clId="{68A3AB3D-CB8E-4FED-8CF0-5ABF4E963F66}" dt="2026-08-25T09:47:27.890" v="112" actId="478"/>
          <ac:spMkLst>
            <pc:docMk/>
            <pc:sldMk cId="0" sldId="262"/>
            <ac:spMk id="9" creationId="{00000000-0000-0000-0000-000000000000}"/>
          </ac:spMkLst>
        </pc:spChg>
      </pc:sldChg>
      <pc:sldChg chg="del">
        <pc:chgData name="Guerra Santin, Olivia" userId="ec35105b-0fd0-496d-95e1-cbcbf946c424" providerId="ADAL" clId="{68A3AB3D-CB8E-4FED-8CF0-5ABF4E963F66}" dt="2026-08-25T09:44:04.086" v="0" actId="47"/>
        <pc:sldMkLst>
          <pc:docMk/>
          <pc:sldMk cId="1446023204" sldId="262"/>
        </pc:sldMkLst>
      </pc:sldChg>
      <pc:sldChg chg="delSp add mod setBg">
        <pc:chgData name="Guerra Santin, Olivia" userId="ec35105b-0fd0-496d-95e1-cbcbf946c424" providerId="ADAL" clId="{68A3AB3D-CB8E-4FED-8CF0-5ABF4E963F66}" dt="2026-08-25T09:47:41.822" v="115" actId="478"/>
        <pc:sldMkLst>
          <pc:docMk/>
          <pc:sldMk cId="0" sldId="263"/>
        </pc:sldMkLst>
        <pc:spChg chg="del">
          <ac:chgData name="Guerra Santin, Olivia" userId="ec35105b-0fd0-496d-95e1-cbcbf946c424" providerId="ADAL" clId="{68A3AB3D-CB8E-4FED-8CF0-5ABF4E963F66}" dt="2026-08-25T09:47:41.822" v="115" actId="478"/>
          <ac:spMkLst>
            <pc:docMk/>
            <pc:sldMk cId="0" sldId="263"/>
            <ac:spMk id="18" creationId="{00000000-0000-0000-0000-000000000000}"/>
          </ac:spMkLst>
        </pc:spChg>
      </pc:sldChg>
      <pc:sldChg chg="del">
        <pc:chgData name="Guerra Santin, Olivia" userId="ec35105b-0fd0-496d-95e1-cbcbf946c424" providerId="ADAL" clId="{68A3AB3D-CB8E-4FED-8CF0-5ABF4E963F66}" dt="2026-08-25T09:44:04.086" v="0" actId="47"/>
        <pc:sldMkLst>
          <pc:docMk/>
          <pc:sldMk cId="3536125009" sldId="263"/>
        </pc:sldMkLst>
      </pc:sldChg>
      <pc:sldChg chg="delSp add mod setBg">
        <pc:chgData name="Guerra Santin, Olivia" userId="ec35105b-0fd0-496d-95e1-cbcbf946c424" providerId="ADAL" clId="{68A3AB3D-CB8E-4FED-8CF0-5ABF4E963F66}" dt="2026-08-25T09:47:52.756" v="116" actId="478"/>
        <pc:sldMkLst>
          <pc:docMk/>
          <pc:sldMk cId="0" sldId="264"/>
        </pc:sldMkLst>
        <pc:spChg chg="del">
          <ac:chgData name="Guerra Santin, Olivia" userId="ec35105b-0fd0-496d-95e1-cbcbf946c424" providerId="ADAL" clId="{68A3AB3D-CB8E-4FED-8CF0-5ABF4E963F66}" dt="2026-08-25T09:47:52.756" v="116" actId="478"/>
          <ac:spMkLst>
            <pc:docMk/>
            <pc:sldMk cId="0" sldId="264"/>
            <ac:spMk id="22" creationId="{00000000-0000-0000-0000-000000000000}"/>
          </ac:spMkLst>
        </pc:spChg>
      </pc:sldChg>
      <pc:sldChg chg="del">
        <pc:chgData name="Guerra Santin, Olivia" userId="ec35105b-0fd0-496d-95e1-cbcbf946c424" providerId="ADAL" clId="{68A3AB3D-CB8E-4FED-8CF0-5ABF4E963F66}" dt="2026-08-25T09:44:04.086" v="0" actId="47"/>
        <pc:sldMkLst>
          <pc:docMk/>
          <pc:sldMk cId="1769805481" sldId="264"/>
        </pc:sldMkLst>
      </pc:sldChg>
      <pc:sldChg chg="delSp add mod setBg">
        <pc:chgData name="Guerra Santin, Olivia" userId="ec35105b-0fd0-496d-95e1-cbcbf946c424" providerId="ADAL" clId="{68A3AB3D-CB8E-4FED-8CF0-5ABF4E963F66}" dt="2026-08-25T09:47:58.292" v="117" actId="478"/>
        <pc:sldMkLst>
          <pc:docMk/>
          <pc:sldMk cId="0" sldId="266"/>
        </pc:sldMkLst>
        <pc:spChg chg="del">
          <ac:chgData name="Guerra Santin, Olivia" userId="ec35105b-0fd0-496d-95e1-cbcbf946c424" providerId="ADAL" clId="{68A3AB3D-CB8E-4FED-8CF0-5ABF4E963F66}" dt="2026-08-25T09:47:58.292" v="117" actId="478"/>
          <ac:spMkLst>
            <pc:docMk/>
            <pc:sldMk cId="0" sldId="266"/>
            <ac:spMk id="22" creationId="{00000000-0000-0000-0000-000000000000}"/>
          </ac:spMkLst>
        </pc:spChg>
      </pc:sldChg>
      <pc:sldChg chg="delSp add del mod setBg">
        <pc:chgData name="Guerra Santin, Olivia" userId="ec35105b-0fd0-496d-95e1-cbcbf946c424" providerId="ADAL" clId="{68A3AB3D-CB8E-4FED-8CF0-5ABF4E963F66}" dt="2026-08-25T09:48:24.707" v="121" actId="478"/>
        <pc:sldMkLst>
          <pc:docMk/>
          <pc:sldMk cId="0" sldId="267"/>
        </pc:sldMkLst>
        <pc:spChg chg="del">
          <ac:chgData name="Guerra Santin, Olivia" userId="ec35105b-0fd0-496d-95e1-cbcbf946c424" providerId="ADAL" clId="{68A3AB3D-CB8E-4FED-8CF0-5ABF4E963F66}" dt="2026-08-25T09:48:24.707" v="121" actId="478"/>
          <ac:spMkLst>
            <pc:docMk/>
            <pc:sldMk cId="0" sldId="267"/>
            <ac:spMk id="39" creationId="{00000000-0000-0000-0000-000000000000}"/>
          </ac:spMkLst>
        </pc:spChg>
      </pc:sldChg>
      <pc:sldChg chg="delSp add mod setBg">
        <pc:chgData name="Guerra Santin, Olivia" userId="ec35105b-0fd0-496d-95e1-cbcbf946c424" providerId="ADAL" clId="{68A3AB3D-CB8E-4FED-8CF0-5ABF4E963F66}" dt="2026-08-25T09:48:26.390" v="122" actId="478"/>
        <pc:sldMkLst>
          <pc:docMk/>
          <pc:sldMk cId="0" sldId="268"/>
        </pc:sldMkLst>
        <pc:spChg chg="del">
          <ac:chgData name="Guerra Santin, Olivia" userId="ec35105b-0fd0-496d-95e1-cbcbf946c424" providerId="ADAL" clId="{68A3AB3D-CB8E-4FED-8CF0-5ABF4E963F66}" dt="2026-08-25T09:48:26.390" v="122" actId="478"/>
          <ac:spMkLst>
            <pc:docMk/>
            <pc:sldMk cId="0" sldId="268"/>
            <ac:spMk id="28" creationId="{00000000-0000-0000-0000-000000000000}"/>
          </ac:spMkLst>
        </pc:spChg>
      </pc:sldChg>
      <pc:sldChg chg="delSp add mod setBg">
        <pc:chgData name="Guerra Santin, Olivia" userId="ec35105b-0fd0-496d-95e1-cbcbf946c424" providerId="ADAL" clId="{68A3AB3D-CB8E-4FED-8CF0-5ABF4E963F66}" dt="2026-08-25T09:48:27.890" v="123" actId="478"/>
        <pc:sldMkLst>
          <pc:docMk/>
          <pc:sldMk cId="0" sldId="269"/>
        </pc:sldMkLst>
        <pc:spChg chg="del">
          <ac:chgData name="Guerra Santin, Olivia" userId="ec35105b-0fd0-496d-95e1-cbcbf946c424" providerId="ADAL" clId="{68A3AB3D-CB8E-4FED-8CF0-5ABF4E963F66}" dt="2026-08-25T09:48:27.890" v="123" actId="478"/>
          <ac:spMkLst>
            <pc:docMk/>
            <pc:sldMk cId="0" sldId="269"/>
            <ac:spMk id="21" creationId="{00000000-0000-0000-0000-000000000000}"/>
          </ac:spMkLst>
        </pc:spChg>
      </pc:sldChg>
      <pc:sldChg chg="delSp add mod setBg">
        <pc:chgData name="Guerra Santin, Olivia" userId="ec35105b-0fd0-496d-95e1-cbcbf946c424" providerId="ADAL" clId="{68A3AB3D-CB8E-4FED-8CF0-5ABF4E963F66}" dt="2026-08-25T09:48:29.643" v="124" actId="478"/>
        <pc:sldMkLst>
          <pc:docMk/>
          <pc:sldMk cId="0" sldId="271"/>
        </pc:sldMkLst>
        <pc:spChg chg="del">
          <ac:chgData name="Guerra Santin, Olivia" userId="ec35105b-0fd0-496d-95e1-cbcbf946c424" providerId="ADAL" clId="{68A3AB3D-CB8E-4FED-8CF0-5ABF4E963F66}" dt="2026-08-25T09:48:29.643" v="124" actId="478"/>
          <ac:spMkLst>
            <pc:docMk/>
            <pc:sldMk cId="0" sldId="271"/>
            <ac:spMk id="24" creationId="{00000000-0000-0000-0000-000000000000}"/>
          </ac:spMkLst>
        </pc:spChg>
      </pc:sldChg>
      <pc:sldChg chg="delSp add mod setBg">
        <pc:chgData name="Guerra Santin, Olivia" userId="ec35105b-0fd0-496d-95e1-cbcbf946c424" providerId="ADAL" clId="{68A3AB3D-CB8E-4FED-8CF0-5ABF4E963F66}" dt="2026-08-25T09:48:33.169" v="126" actId="478"/>
        <pc:sldMkLst>
          <pc:docMk/>
          <pc:sldMk cId="0" sldId="272"/>
        </pc:sldMkLst>
        <pc:spChg chg="del">
          <ac:chgData name="Guerra Santin, Olivia" userId="ec35105b-0fd0-496d-95e1-cbcbf946c424" providerId="ADAL" clId="{68A3AB3D-CB8E-4FED-8CF0-5ABF4E963F66}" dt="2026-08-25T09:48:33.169" v="126" actId="478"/>
          <ac:spMkLst>
            <pc:docMk/>
            <pc:sldMk cId="0" sldId="272"/>
            <ac:spMk id="16" creationId="{00000000-0000-0000-0000-000000000000}"/>
          </ac:spMkLst>
        </pc:spChg>
      </pc:sldChg>
      <pc:sldChg chg="delSp add mod setBg">
        <pc:chgData name="Guerra Santin, Olivia" userId="ec35105b-0fd0-496d-95e1-cbcbf946c424" providerId="ADAL" clId="{68A3AB3D-CB8E-4FED-8CF0-5ABF4E963F66}" dt="2026-08-25T09:48:04.094" v="118" actId="478"/>
        <pc:sldMkLst>
          <pc:docMk/>
          <pc:sldMk cId="0" sldId="273"/>
        </pc:sldMkLst>
        <pc:spChg chg="del">
          <ac:chgData name="Guerra Santin, Olivia" userId="ec35105b-0fd0-496d-95e1-cbcbf946c424" providerId="ADAL" clId="{68A3AB3D-CB8E-4FED-8CF0-5ABF4E963F66}" dt="2026-08-25T09:48:04.094" v="118" actId="478"/>
          <ac:spMkLst>
            <pc:docMk/>
            <pc:sldMk cId="0" sldId="273"/>
            <ac:spMk id="17" creationId="{00000000-0000-0000-0000-000000000000}"/>
          </ac:spMkLst>
        </pc:spChg>
      </pc:sldChg>
      <pc:sldChg chg="delSp modSp add mod setBg">
        <pc:chgData name="Guerra Santin, Olivia" userId="ec35105b-0fd0-496d-95e1-cbcbf946c424" providerId="ADAL" clId="{68A3AB3D-CB8E-4FED-8CF0-5ABF4E963F66}" dt="2026-08-25T09:48:35.634" v="128" actId="478"/>
        <pc:sldMkLst>
          <pc:docMk/>
          <pc:sldMk cId="0" sldId="274"/>
        </pc:sldMkLst>
        <pc:spChg chg="del mod">
          <ac:chgData name="Guerra Santin, Olivia" userId="ec35105b-0fd0-496d-95e1-cbcbf946c424" providerId="ADAL" clId="{68A3AB3D-CB8E-4FED-8CF0-5ABF4E963F66}" dt="2026-08-25T09:48:35.634" v="128" actId="478"/>
          <ac:spMkLst>
            <pc:docMk/>
            <pc:sldMk cId="0" sldId="274"/>
            <ac:spMk id="15" creationId="{00000000-0000-0000-0000-000000000000}"/>
          </ac:spMkLst>
        </pc:spChg>
      </pc:sldChg>
      <pc:sldChg chg="delSp add mod setBg">
        <pc:chgData name="Guerra Santin, Olivia" userId="ec35105b-0fd0-496d-95e1-cbcbf946c424" providerId="ADAL" clId="{68A3AB3D-CB8E-4FED-8CF0-5ABF4E963F66}" dt="2026-08-25T09:48:36.947" v="129" actId="478"/>
        <pc:sldMkLst>
          <pc:docMk/>
          <pc:sldMk cId="0" sldId="275"/>
        </pc:sldMkLst>
        <pc:spChg chg="del">
          <ac:chgData name="Guerra Santin, Olivia" userId="ec35105b-0fd0-496d-95e1-cbcbf946c424" providerId="ADAL" clId="{68A3AB3D-CB8E-4FED-8CF0-5ABF4E963F66}" dt="2026-08-25T09:48:36.947" v="129" actId="478"/>
          <ac:spMkLst>
            <pc:docMk/>
            <pc:sldMk cId="0" sldId="275"/>
            <ac:spMk id="15" creationId="{00000000-0000-0000-0000-000000000000}"/>
          </ac:spMkLst>
        </pc:spChg>
      </pc:sldChg>
      <pc:sldChg chg="delSp modSp add mod setBg">
        <pc:chgData name="Guerra Santin, Olivia" userId="ec35105b-0fd0-496d-95e1-cbcbf946c424" providerId="ADAL" clId="{68A3AB3D-CB8E-4FED-8CF0-5ABF4E963F66}" dt="2026-08-25T09:48:51.807" v="133" actId="1076"/>
        <pc:sldMkLst>
          <pc:docMk/>
          <pc:sldMk cId="0" sldId="277"/>
        </pc:sldMkLst>
        <pc:spChg chg="del">
          <ac:chgData name="Guerra Santin, Olivia" userId="ec35105b-0fd0-496d-95e1-cbcbf946c424" providerId="ADAL" clId="{68A3AB3D-CB8E-4FED-8CF0-5ABF4E963F66}" dt="2026-08-25T09:48:31.298" v="125" actId="478"/>
          <ac:spMkLst>
            <pc:docMk/>
            <pc:sldMk cId="0" sldId="277"/>
            <ac:spMk id="24" creationId="{00000000-0000-0000-0000-000000000000}"/>
          </ac:spMkLst>
        </pc:spChg>
        <pc:picChg chg="mod">
          <ac:chgData name="Guerra Santin, Olivia" userId="ec35105b-0fd0-496d-95e1-cbcbf946c424" providerId="ADAL" clId="{68A3AB3D-CB8E-4FED-8CF0-5ABF4E963F66}" dt="2026-08-25T09:48:51.807" v="133" actId="1076"/>
          <ac:picMkLst>
            <pc:docMk/>
            <pc:sldMk cId="0" sldId="277"/>
            <ac:picMk id="100" creationId="{00000000-0000-0000-0000-000000000000}"/>
          </ac:picMkLst>
        </pc:picChg>
      </pc:sldChg>
      <pc:sldChg chg="addSp delSp modSp add mod">
        <pc:chgData name="Guerra Santin, Olivia" userId="ec35105b-0fd0-496d-95e1-cbcbf946c424" providerId="ADAL" clId="{68A3AB3D-CB8E-4FED-8CF0-5ABF4E963F66}" dt="2026-08-25T09:56:22.760" v="199" actId="1076"/>
        <pc:sldMkLst>
          <pc:docMk/>
          <pc:sldMk cId="481087750" sldId="280"/>
        </pc:sldMkLst>
        <pc:spChg chg="del">
          <ac:chgData name="Guerra Santin, Olivia" userId="ec35105b-0fd0-496d-95e1-cbcbf946c424" providerId="ADAL" clId="{68A3AB3D-CB8E-4FED-8CF0-5ABF4E963F66}" dt="2026-08-25T09:51:05.178" v="141" actId="478"/>
          <ac:spMkLst>
            <pc:docMk/>
            <pc:sldMk cId="481087750" sldId="280"/>
            <ac:spMk id="2" creationId="{DE29D565-F1CC-A0E4-A267-D4354E3EE1D3}"/>
          </ac:spMkLst>
        </pc:spChg>
        <pc:spChg chg="add mod">
          <ac:chgData name="Guerra Santin, Olivia" userId="ec35105b-0fd0-496d-95e1-cbcbf946c424" providerId="ADAL" clId="{68A3AB3D-CB8E-4FED-8CF0-5ABF4E963F66}" dt="2026-08-25T09:51:15.825" v="160" actId="20577"/>
          <ac:spMkLst>
            <pc:docMk/>
            <pc:sldMk cId="481087750" sldId="280"/>
            <ac:spMk id="4" creationId="{76EBD5F8-D1C9-5C32-C7C1-08743EDF00FB}"/>
          </ac:spMkLst>
        </pc:spChg>
        <pc:spChg chg="add">
          <ac:chgData name="Guerra Santin, Olivia" userId="ec35105b-0fd0-496d-95e1-cbcbf946c424" providerId="ADAL" clId="{68A3AB3D-CB8E-4FED-8CF0-5ABF4E963F66}" dt="2026-08-25T09:51:11.210" v="142" actId="22"/>
          <ac:spMkLst>
            <pc:docMk/>
            <pc:sldMk cId="481087750" sldId="280"/>
            <ac:spMk id="6" creationId="{5D2F660C-40CD-D0E0-4C28-011DE13A33CF}"/>
          </ac:spMkLst>
        </pc:spChg>
        <pc:spChg chg="add mod">
          <ac:chgData name="Guerra Santin, Olivia" userId="ec35105b-0fd0-496d-95e1-cbcbf946c424" providerId="ADAL" clId="{68A3AB3D-CB8E-4FED-8CF0-5ABF4E963F66}" dt="2026-08-25T09:51:24.285" v="169" actId="12"/>
          <ac:spMkLst>
            <pc:docMk/>
            <pc:sldMk cId="481087750" sldId="280"/>
            <ac:spMk id="7" creationId="{3CC8917D-A9BF-F249-A14C-EE16CC23B84E}"/>
          </ac:spMkLst>
        </pc:spChg>
        <pc:spChg chg="add mod">
          <ac:chgData name="Guerra Santin, Olivia" userId="ec35105b-0fd0-496d-95e1-cbcbf946c424" providerId="ADAL" clId="{68A3AB3D-CB8E-4FED-8CF0-5ABF4E963F66}" dt="2026-08-25T09:51:30.745" v="178" actId="20577"/>
          <ac:spMkLst>
            <pc:docMk/>
            <pc:sldMk cId="481087750" sldId="280"/>
            <ac:spMk id="9" creationId="{6D727EDE-FE25-540A-216A-4A6CC7E1C85F}"/>
          </ac:spMkLst>
        </pc:spChg>
        <pc:spChg chg="add mod">
          <ac:chgData name="Guerra Santin, Olivia" userId="ec35105b-0fd0-496d-95e1-cbcbf946c424" providerId="ADAL" clId="{68A3AB3D-CB8E-4FED-8CF0-5ABF4E963F66}" dt="2026-08-25T09:51:50.167" v="196" actId="20577"/>
          <ac:spMkLst>
            <pc:docMk/>
            <pc:sldMk cId="481087750" sldId="280"/>
            <ac:spMk id="11" creationId="{3BA134DB-AEBB-47CA-0D30-3755EA44B74E}"/>
          </ac:spMkLst>
        </pc:spChg>
        <pc:picChg chg="add mod">
          <ac:chgData name="Guerra Santin, Olivia" userId="ec35105b-0fd0-496d-95e1-cbcbf946c424" providerId="ADAL" clId="{68A3AB3D-CB8E-4FED-8CF0-5ABF4E963F66}" dt="2026-08-25T09:56:22.760" v="199" actId="1076"/>
          <ac:picMkLst>
            <pc:docMk/>
            <pc:sldMk cId="481087750" sldId="280"/>
            <ac:picMk id="13" creationId="{77FB76EC-D34F-2F60-BB3B-A0C1965FBCA2}"/>
          </ac:picMkLst>
        </pc:picChg>
      </pc:sldChg>
      <pc:sldChg chg="add">
        <pc:chgData name="Guerra Santin, Olivia" userId="ec35105b-0fd0-496d-95e1-cbcbf946c424" providerId="ADAL" clId="{68A3AB3D-CB8E-4FED-8CF0-5ABF4E963F66}" dt="2026-08-25T09:51:02.646" v="140"/>
        <pc:sldMkLst>
          <pc:docMk/>
          <pc:sldMk cId="659983543" sldId="28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AB38A-B1B6-4CF4-9737-E1E5C73DA86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1B330-1C2E-47C6-8A9D-1114F90E79D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6878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12C6B-C807-4014-B6D4-CCA33426A2F8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A9740-BD37-4DCA-BDC4-7DBBAE15FA3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250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A9740-BD37-4DCA-BDC4-7DBBAE15FA3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396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4469-7481-8242-A903-146AD770D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7375E-CA26-233B-BE74-A5AA24EB5F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53BBA5-13AA-8C4B-D558-742ED2C6E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A33A9-7257-220D-8E1E-D24A76C047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80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BBD47-2C5B-90D2-4CA5-E38C46D6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753434-082A-8974-CAD0-6EC39DD7C7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9051AC-2690-8C39-5044-8B71668DB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A54DF-C46A-7BF8-95E5-BEBD6A7434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7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e Titel transpa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nstruction 17"/>
          <p:cNvSpPr txBox="1"/>
          <p:nvPr userDrawn="1"/>
        </p:nvSpPr>
        <p:spPr>
          <a:xfrm>
            <a:off x="-1818863" y="669454"/>
            <a:ext cx="1729409" cy="101566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endParaRPr lang="en-US" sz="750" dirty="0">
              <a:solidFill>
                <a:schemeClr val="tx1"/>
              </a:solidFill>
            </a:endParaRPr>
          </a:p>
          <a:p>
            <a:r>
              <a:rPr lang="en-US" sz="750" dirty="0">
                <a:solidFill>
                  <a:schemeClr val="tx1"/>
                </a:solidFill>
              </a:rPr>
              <a:t>Choose image by clicking on the image icon or replace an existing image with the right mouse button and choose Change image.</a:t>
            </a:r>
          </a:p>
          <a:p>
            <a:r>
              <a:rPr lang="en-US" sz="750" dirty="0">
                <a:solidFill>
                  <a:schemeClr val="tx1"/>
                </a:solidFill>
              </a:rPr>
              <a:t>If necessary</a:t>
            </a:r>
            <a:r>
              <a:rPr lang="en-US" sz="750" baseline="0" dirty="0">
                <a:solidFill>
                  <a:schemeClr val="tx1"/>
                </a:solidFill>
              </a:rPr>
              <a:t>, adjust the image with the cropping tool.</a:t>
            </a:r>
            <a:endParaRPr lang="en-US" sz="750" dirty="0">
              <a:solidFill>
                <a:schemeClr val="tx1"/>
              </a:solidFill>
            </a:endParaRPr>
          </a:p>
          <a:p>
            <a:endParaRPr lang="en-US" sz="750" dirty="0">
              <a:solidFill>
                <a:schemeClr val="tx1"/>
              </a:solidFill>
            </a:endParaRPr>
          </a:p>
        </p:txBody>
      </p:sp>
      <p:sp>
        <p:nvSpPr>
          <p:cNvPr id="15" name="Rechthoek 14"/>
          <p:cNvSpPr/>
          <p:nvPr userDrawn="1"/>
        </p:nvSpPr>
        <p:spPr>
          <a:xfrm>
            <a:off x="0" y="4104401"/>
            <a:ext cx="9144000" cy="1039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Faculty or Service 10"/>
          <p:cNvSpPr>
            <a:spLocks noGrp="1"/>
          </p:cNvSpPr>
          <p:nvPr>
            <p:ph type="body" sz="quarter" idx="10" hasCustomPrompt="1"/>
          </p:nvPr>
        </p:nvSpPr>
        <p:spPr>
          <a:xfrm>
            <a:off x="612000" y="4738371"/>
            <a:ext cx="7924800" cy="244078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/>
              <a:t>Department, Sub department or Capacity group</a:t>
            </a:r>
          </a:p>
        </p:txBody>
      </p:sp>
      <p:pic>
        <p:nvPicPr>
          <p:cNvPr id="14" name="HeaderLogoTU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20" y="63254"/>
            <a:ext cx="2227942" cy="606200"/>
          </a:xfrm>
          <a:prstGeom prst="rect">
            <a:avLst/>
          </a:prstGeom>
        </p:spPr>
      </p:pic>
      <p:sp>
        <p:nvSpPr>
          <p:cNvPr id="13" name="Tijdelijke aanduiding voor afbeelding 12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685801"/>
            <a:ext cx="9144001" cy="3884612"/>
          </a:xfrm>
          <a:solidFill>
            <a:srgbClr val="F1EFEF"/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" name="Name Function 5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3943350"/>
            <a:ext cx="9144000" cy="627063"/>
          </a:xfrm>
          <a:solidFill>
            <a:schemeClr val="tx2">
              <a:alpha val="70000"/>
            </a:schemeClr>
          </a:solidFill>
        </p:spPr>
        <p:txBody>
          <a:bodyPr lIns="608400" rIns="608400" bIns="262800" anchor="b" anchorCtr="0"/>
          <a:lstStyle>
            <a:lvl1pPr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Name, Function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" y="3699001"/>
            <a:ext cx="9144001" cy="244349"/>
          </a:xfrm>
          <a:solidFill>
            <a:schemeClr val="tx2">
              <a:alpha val="70000"/>
            </a:schemeClr>
          </a:solidFill>
        </p:spPr>
        <p:txBody>
          <a:bodyPr lIns="608400" rIns="608400"/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Subtitle of the presentation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0" y="2850357"/>
            <a:ext cx="9144000" cy="848643"/>
          </a:xfrm>
          <a:solidFill>
            <a:schemeClr val="tx2">
              <a:alpha val="70000"/>
            </a:schemeClr>
          </a:solidFill>
        </p:spPr>
        <p:txBody>
          <a:bodyPr lIns="612000" tIns="306000" rIns="612000" anchor="t"/>
          <a:lstStyle>
            <a:lvl1pPr algn="l">
              <a:lnSpc>
                <a:spcPts val="2250"/>
              </a:lnSpc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of the presentation over two lines</a:t>
            </a:r>
          </a:p>
        </p:txBody>
      </p:sp>
    </p:spTree>
    <p:extLst>
      <p:ext uri="{BB962C8B-B14F-4D97-AF65-F5344CB8AC3E}">
        <p14:creationId xmlns:p14="http://schemas.microsoft.com/office/powerpoint/2010/main" val="346429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610100" y="1260000"/>
            <a:ext cx="7922712" cy="33104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the presentation – by tab Insert -&gt; Header text and Footer text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kstvak 7"/>
          <p:cNvSpPr txBox="1"/>
          <p:nvPr userDrawn="1"/>
        </p:nvSpPr>
        <p:spPr>
          <a:xfrm>
            <a:off x="-1818864" y="1193732"/>
            <a:ext cx="1769165" cy="21830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r>
              <a:rPr lang="en-US" sz="750" dirty="0"/>
              <a:t>Format the text by increasing or decreasing the list level.</a:t>
            </a:r>
          </a:p>
          <a:p>
            <a:endParaRPr lang="en-US" sz="750" dirty="0"/>
          </a:p>
          <a:p>
            <a:r>
              <a:rPr lang="en-US" sz="750" dirty="0"/>
              <a:t>Place cursor in the text and use these </a:t>
            </a:r>
          </a:p>
          <a:p>
            <a:r>
              <a:rPr lang="en-US" sz="750" dirty="0"/>
              <a:t>2 buttons (tab Start - group Paragraph)</a:t>
            </a:r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r>
              <a:rPr lang="en-US" sz="750" dirty="0"/>
              <a:t>1 = Normal text</a:t>
            </a:r>
          </a:p>
          <a:p>
            <a:r>
              <a:rPr lang="en-US" sz="900" dirty="0"/>
              <a:t>2 = Paragraph text</a:t>
            </a:r>
          </a:p>
          <a:p>
            <a:r>
              <a:rPr lang="en-US" sz="750" dirty="0"/>
              <a:t>3 = • text</a:t>
            </a:r>
          </a:p>
          <a:p>
            <a:r>
              <a:rPr lang="en-US" sz="750" dirty="0"/>
              <a:t>4 =    • text</a:t>
            </a:r>
          </a:p>
          <a:p>
            <a:r>
              <a:rPr lang="en-US" sz="750" dirty="0"/>
              <a:t>5 =       • text</a:t>
            </a:r>
            <a:endParaRPr lang="en-US" sz="750" b="1" baseline="0" dirty="0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80216" y="1875513"/>
            <a:ext cx="964406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in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12000" y="626165"/>
            <a:ext cx="3600000" cy="39434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629150" y="626165"/>
            <a:ext cx="3600000" cy="39434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the presentation – by tab Insert -&gt; Header text and Footer text</a:t>
            </a:r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kstvak 9"/>
          <p:cNvSpPr txBox="1"/>
          <p:nvPr userDrawn="1"/>
        </p:nvSpPr>
        <p:spPr>
          <a:xfrm>
            <a:off x="-1818864" y="1193732"/>
            <a:ext cx="1769165" cy="21830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r>
              <a:rPr lang="en-US" sz="750" dirty="0"/>
              <a:t>Format the text by increasing or decreasing the list level.</a:t>
            </a:r>
          </a:p>
          <a:p>
            <a:endParaRPr lang="en-US" sz="750" dirty="0"/>
          </a:p>
          <a:p>
            <a:r>
              <a:rPr lang="en-US" sz="750" dirty="0"/>
              <a:t>Place cursor in the text and use these </a:t>
            </a:r>
          </a:p>
          <a:p>
            <a:r>
              <a:rPr lang="en-US" sz="750" dirty="0"/>
              <a:t>2 buttons (tab Start - group Paragraph)</a:t>
            </a:r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r>
              <a:rPr lang="en-US" sz="750" dirty="0"/>
              <a:t>1 = Normal text</a:t>
            </a:r>
          </a:p>
          <a:p>
            <a:r>
              <a:rPr lang="en-US" sz="900" dirty="0"/>
              <a:t>2 = Paragraph text</a:t>
            </a:r>
          </a:p>
          <a:p>
            <a:r>
              <a:rPr lang="en-US" sz="750" dirty="0"/>
              <a:t>3 = • text</a:t>
            </a:r>
          </a:p>
          <a:p>
            <a:r>
              <a:rPr lang="en-US" sz="750" dirty="0"/>
              <a:t>4 =    • text</a:t>
            </a:r>
          </a:p>
          <a:p>
            <a:r>
              <a:rPr lang="en-US" sz="750" dirty="0"/>
              <a:t>5 =       • text</a:t>
            </a:r>
            <a:endParaRPr lang="en-US" sz="750" b="1" baseline="0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80216" y="1875513"/>
            <a:ext cx="964406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4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links - Fot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12000" y="626165"/>
            <a:ext cx="3600000" cy="39434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the presentation – by tab Insert -&gt; Header text and Footer text</a:t>
            </a:r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 hasCustomPrompt="1"/>
          </p:nvPr>
        </p:nvSpPr>
        <p:spPr>
          <a:xfrm>
            <a:off x="4574483" y="-1"/>
            <a:ext cx="4572000" cy="456961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8" name="Tekstvak 7"/>
          <p:cNvSpPr txBox="1"/>
          <p:nvPr userDrawn="1"/>
        </p:nvSpPr>
        <p:spPr>
          <a:xfrm>
            <a:off x="-1818864" y="1193732"/>
            <a:ext cx="1769165" cy="21830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r>
              <a:rPr lang="en-US" sz="750" dirty="0"/>
              <a:t>Format the text by increasing or decreasing the list level.</a:t>
            </a:r>
          </a:p>
          <a:p>
            <a:endParaRPr lang="en-US" sz="750" dirty="0"/>
          </a:p>
          <a:p>
            <a:r>
              <a:rPr lang="en-US" sz="750" dirty="0"/>
              <a:t>Place cursor in the text and use these </a:t>
            </a:r>
          </a:p>
          <a:p>
            <a:r>
              <a:rPr lang="en-US" sz="750" dirty="0"/>
              <a:t>2 buttons (tab Start - group Paragraph)</a:t>
            </a:r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r>
              <a:rPr lang="en-US" sz="750" dirty="0"/>
              <a:t>1 = Normal text</a:t>
            </a:r>
          </a:p>
          <a:p>
            <a:r>
              <a:rPr lang="en-US" sz="900" dirty="0"/>
              <a:t>2 = Paragraph text</a:t>
            </a:r>
          </a:p>
          <a:p>
            <a:r>
              <a:rPr lang="en-US" sz="750" dirty="0"/>
              <a:t>3 = • text</a:t>
            </a:r>
          </a:p>
          <a:p>
            <a:r>
              <a:rPr lang="en-US" sz="750" dirty="0"/>
              <a:t>4 =    • text</a:t>
            </a:r>
          </a:p>
          <a:p>
            <a:r>
              <a:rPr lang="en-US" sz="750" dirty="0"/>
              <a:t>5 =       • text</a:t>
            </a:r>
            <a:endParaRPr lang="en-US" sz="750" b="1" baseline="0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80216" y="1875513"/>
            <a:ext cx="964406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2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Blauw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the presentation – by tab Insert -&gt; Header text and Footer text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612000" y="544228"/>
            <a:ext cx="7923213" cy="3944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4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610100" y="1260000"/>
            <a:ext cx="7922712" cy="3310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8" name="Tekstvak 7"/>
          <p:cNvSpPr txBox="1"/>
          <p:nvPr userDrawn="1"/>
        </p:nvSpPr>
        <p:spPr>
          <a:xfrm>
            <a:off x="-1818864" y="1193732"/>
            <a:ext cx="1769165" cy="21830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r>
              <a:rPr lang="en-US" sz="750" dirty="0"/>
              <a:t>Format the text by increasing or decreasing the list level.</a:t>
            </a:r>
          </a:p>
          <a:p>
            <a:endParaRPr lang="en-US" sz="750" dirty="0"/>
          </a:p>
          <a:p>
            <a:r>
              <a:rPr lang="en-US" sz="750" dirty="0"/>
              <a:t>Place cursor in the text and use these </a:t>
            </a:r>
          </a:p>
          <a:p>
            <a:r>
              <a:rPr lang="en-US" sz="750" dirty="0"/>
              <a:t>2 buttons (tab Start - group Paragraph)</a:t>
            </a:r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r>
              <a:rPr lang="en-US" sz="750" dirty="0"/>
              <a:t>1 = Normal text</a:t>
            </a:r>
          </a:p>
          <a:p>
            <a:r>
              <a:rPr lang="en-US" sz="900" dirty="0"/>
              <a:t>2 = Paragraph text</a:t>
            </a:r>
          </a:p>
          <a:p>
            <a:r>
              <a:rPr lang="en-US" sz="750" dirty="0"/>
              <a:t>3 = • text</a:t>
            </a:r>
          </a:p>
          <a:p>
            <a:r>
              <a:rPr lang="en-US" sz="750" dirty="0"/>
              <a:t>4 =    • text</a:t>
            </a:r>
          </a:p>
          <a:p>
            <a:r>
              <a:rPr lang="en-US" sz="750" dirty="0"/>
              <a:t>5 =       • text</a:t>
            </a:r>
            <a:endParaRPr lang="en-US" sz="750" b="1" baseline="0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80216" y="1875513"/>
            <a:ext cx="964406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2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tab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12000" y="544228"/>
            <a:ext cx="7923213" cy="394448"/>
          </a:xfrm>
        </p:spPr>
        <p:txBody>
          <a:bodyPr/>
          <a:lstStyle>
            <a:lvl1pPr>
              <a:defRPr sz="1950" b="0" baseline="0"/>
            </a:lvl1pPr>
          </a:lstStyle>
          <a:p>
            <a:r>
              <a:rPr lang="en-US" dirty="0"/>
              <a:t>Table Title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610100" y="2706657"/>
            <a:ext cx="7922712" cy="18629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the presentation – by tab Insert -&gt; Header text and Footer text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jdelijke aanduiding voor tabel 6"/>
          <p:cNvSpPr>
            <a:spLocks noGrp="1"/>
          </p:cNvSpPr>
          <p:nvPr>
            <p:ph type="tbl" sz="quarter" idx="13" hasCustomPrompt="1"/>
          </p:nvPr>
        </p:nvSpPr>
        <p:spPr>
          <a:xfrm>
            <a:off x="612000" y="1073582"/>
            <a:ext cx="7924800" cy="149816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Table</a:t>
            </a:r>
          </a:p>
        </p:txBody>
      </p:sp>
      <p:sp>
        <p:nvSpPr>
          <p:cNvPr id="11" name="Tekstvak 10"/>
          <p:cNvSpPr txBox="1"/>
          <p:nvPr userDrawn="1"/>
        </p:nvSpPr>
        <p:spPr>
          <a:xfrm>
            <a:off x="-1818863" y="1086899"/>
            <a:ext cx="1729409" cy="20774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750" baseline="0" dirty="0">
                <a:solidFill>
                  <a:schemeClr val="tx1"/>
                </a:solidFill>
              </a:rPr>
              <a:t>Add table by clicking on table icon</a:t>
            </a:r>
            <a:endParaRPr lang="en-US" sz="750" dirty="0">
              <a:solidFill>
                <a:schemeClr val="tx1"/>
              </a:solidFill>
            </a:endParaRPr>
          </a:p>
        </p:txBody>
      </p:sp>
      <p:sp>
        <p:nvSpPr>
          <p:cNvPr id="10" name="Tekstvak 9"/>
          <p:cNvSpPr txBox="1"/>
          <p:nvPr userDrawn="1"/>
        </p:nvSpPr>
        <p:spPr>
          <a:xfrm>
            <a:off x="-1818864" y="2384357"/>
            <a:ext cx="1769165" cy="21830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r>
              <a:rPr lang="en-US" sz="750" dirty="0"/>
              <a:t>Format the text by increasing or decreasing the list level.</a:t>
            </a:r>
          </a:p>
          <a:p>
            <a:endParaRPr lang="en-US" sz="750" dirty="0"/>
          </a:p>
          <a:p>
            <a:r>
              <a:rPr lang="en-US" sz="750" dirty="0"/>
              <a:t>Place cursor in the text and use these </a:t>
            </a:r>
          </a:p>
          <a:p>
            <a:r>
              <a:rPr lang="en-US" sz="750" dirty="0"/>
              <a:t>2 buttons (tab Start - group Paragraph)</a:t>
            </a:r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endParaRPr lang="en-US" sz="750" dirty="0"/>
          </a:p>
          <a:p>
            <a:r>
              <a:rPr lang="en-US" sz="750" dirty="0"/>
              <a:t>1 = Normal text</a:t>
            </a:r>
          </a:p>
          <a:p>
            <a:r>
              <a:rPr lang="en-US" sz="900" dirty="0"/>
              <a:t>2 = Paragraph text</a:t>
            </a:r>
          </a:p>
          <a:p>
            <a:r>
              <a:rPr lang="en-US" sz="750" dirty="0"/>
              <a:t>3 = • text</a:t>
            </a:r>
          </a:p>
          <a:p>
            <a:r>
              <a:rPr lang="en-US" sz="750" dirty="0"/>
              <a:t>4 =    • text</a:t>
            </a:r>
          </a:p>
          <a:p>
            <a:r>
              <a:rPr lang="en-US" sz="750" dirty="0"/>
              <a:t>5 =       • text</a:t>
            </a:r>
            <a:endParaRPr lang="en-US" sz="750" b="1" baseline="0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80216" y="3066138"/>
            <a:ext cx="964406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4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12000" y="544228"/>
            <a:ext cx="7923213" cy="394448"/>
          </a:xfrm>
        </p:spPr>
        <p:txBody>
          <a:bodyPr/>
          <a:lstStyle>
            <a:lvl1pPr>
              <a:defRPr sz="1950" b="0"/>
            </a:lvl1pPr>
          </a:lstStyle>
          <a:p>
            <a:r>
              <a:rPr lang="en-US" dirty="0"/>
              <a:t>Chart title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the presentation – by tab Insert -&gt; Header text and Footer text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EC10D-CD46-426F-915E-6C78530279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jdelijke aanduiding voor grafiek 7"/>
          <p:cNvSpPr>
            <a:spLocks noGrp="1"/>
          </p:cNvSpPr>
          <p:nvPr>
            <p:ph type="chart" sz="quarter" idx="13" hasCustomPrompt="1"/>
          </p:nvPr>
        </p:nvSpPr>
        <p:spPr>
          <a:xfrm>
            <a:off x="815009" y="1073480"/>
            <a:ext cx="7454348" cy="32425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Chart</a:t>
            </a:r>
          </a:p>
        </p:txBody>
      </p:sp>
      <p:sp>
        <p:nvSpPr>
          <p:cNvPr id="9" name="Tekstvak 8"/>
          <p:cNvSpPr txBox="1"/>
          <p:nvPr userDrawn="1"/>
        </p:nvSpPr>
        <p:spPr>
          <a:xfrm>
            <a:off x="-1818863" y="1086899"/>
            <a:ext cx="1729409" cy="20774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750" baseline="0" dirty="0">
                <a:solidFill>
                  <a:schemeClr val="tx1"/>
                </a:solidFill>
              </a:rPr>
              <a:t>Add chart by clicking on chart icon</a:t>
            </a:r>
            <a:endParaRPr lang="en-US" sz="7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6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30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hidden="1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523999" y="0"/>
            <a:ext cx="9144000" cy="51435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12000" y="544228"/>
            <a:ext cx="7923213" cy="3944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10100" y="1260000"/>
            <a:ext cx="7922712" cy="33104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Slide text</a:t>
            </a:r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0" y="4569619"/>
            <a:ext cx="9144000" cy="573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89178" y="4772381"/>
            <a:ext cx="6728631" cy="351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Title of the presentation – by tab Insert -&gt; Header text and Footer text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12000" y="4773600"/>
            <a:ext cx="601313" cy="351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7CEC10D-CD46-426F-915E-6C78530279C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FooterLogoTUe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920" y="4628189"/>
            <a:ext cx="921122" cy="4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51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514350" rtl="0" eaLnBrk="1" latinLnBrk="0" hangingPunct="1">
        <a:lnSpc>
          <a:spcPts val="2700"/>
        </a:lnSpc>
        <a:spcBef>
          <a:spcPct val="0"/>
        </a:spcBef>
        <a:buNone/>
        <a:defRPr sz="27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514350" rtl="0" eaLnBrk="1" latinLnBrk="0" hangingPunct="1">
        <a:lnSpc>
          <a:spcPct val="100000"/>
        </a:lnSpc>
        <a:spcBef>
          <a:spcPts val="413"/>
        </a:spcBef>
        <a:spcAft>
          <a:spcPts val="413"/>
        </a:spcAft>
        <a:buFont typeface="Arial" panose="020B0604020202020204" pitchFamily="34" charset="0"/>
        <a:buNone/>
        <a:defRPr sz="1650" kern="1200">
          <a:solidFill>
            <a:schemeClr val="bg2"/>
          </a:solidFill>
          <a:latin typeface="+mn-lt"/>
          <a:ea typeface="+mn-ea"/>
          <a:cs typeface="+mn-cs"/>
        </a:defRPr>
      </a:lvl1pPr>
      <a:lvl2pPr marL="0" indent="0" algn="l" defTabSz="514350" rtl="0" eaLnBrk="1" latinLnBrk="0" hangingPunct="1">
        <a:lnSpc>
          <a:spcPct val="100000"/>
        </a:lnSpc>
        <a:spcBef>
          <a:spcPts val="413"/>
        </a:spcBef>
        <a:spcAft>
          <a:spcPts val="413"/>
        </a:spcAft>
        <a:buFont typeface="Arial" panose="020B0604020202020204" pitchFamily="34" charset="0"/>
        <a:buNone/>
        <a:defRPr sz="1950" kern="1200">
          <a:solidFill>
            <a:schemeClr val="bg2"/>
          </a:solidFill>
          <a:latin typeface="+mn-lt"/>
          <a:ea typeface="+mn-ea"/>
          <a:cs typeface="+mn-cs"/>
        </a:defRPr>
      </a:lvl2pPr>
      <a:lvl3pPr marL="202500" indent="-202500" algn="l" defTabSz="514350" rtl="0" eaLnBrk="1" latinLnBrk="0" hangingPunct="1">
        <a:lnSpc>
          <a:spcPct val="100000"/>
        </a:lnSpc>
        <a:spcBef>
          <a:spcPts val="413"/>
        </a:spcBef>
        <a:buClr>
          <a:schemeClr val="bg2"/>
        </a:buClr>
        <a:buSzPct val="100000"/>
        <a:buFont typeface="Arial" panose="020B0604020202020204" pitchFamily="34" charset="0"/>
        <a:buChar char="•"/>
        <a:defRPr sz="1650" kern="1200">
          <a:solidFill>
            <a:schemeClr val="bg2"/>
          </a:solidFill>
          <a:latin typeface="+mn-lt"/>
          <a:ea typeface="+mn-ea"/>
          <a:cs typeface="+mn-cs"/>
        </a:defRPr>
      </a:lvl3pPr>
      <a:lvl4pPr marL="405000" indent="-202500" algn="l" defTabSz="514350" rtl="0" eaLnBrk="1" latinLnBrk="0" hangingPunct="1">
        <a:lnSpc>
          <a:spcPct val="100000"/>
        </a:lnSpc>
        <a:spcBef>
          <a:spcPts val="0"/>
        </a:spcBef>
        <a:buClr>
          <a:schemeClr val="bg2"/>
        </a:buClr>
        <a:buFont typeface="Arial" panose="020B0604020202020204" pitchFamily="34" charset="0"/>
        <a:buChar char="•"/>
        <a:defRPr sz="1500" kern="1200">
          <a:solidFill>
            <a:schemeClr val="bg2"/>
          </a:solidFill>
          <a:latin typeface="+mn-lt"/>
          <a:ea typeface="+mn-ea"/>
          <a:cs typeface="+mn-cs"/>
        </a:defRPr>
      </a:lvl4pPr>
      <a:lvl5pPr marL="607500" indent="-202500" algn="l" defTabSz="51435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350" kern="1200">
          <a:solidFill>
            <a:schemeClr val="bg2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79" userDrawn="1">
          <p15:clr>
            <a:srgbClr val="F26B43"/>
          </p15:clr>
        </p15:guide>
        <p15:guide id="2" pos="383" userDrawn="1">
          <p15:clr>
            <a:srgbClr val="F26B43"/>
          </p15:clr>
        </p15:guide>
        <p15:guide id="3" pos="53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Tijdelijke aanduiding voor afbeelding 31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4" b="10824"/>
          <a:stretch>
            <a:fillRect/>
          </a:stretch>
        </p:blipFill>
        <p:spPr>
          <a:xfrm>
            <a:off x="-1" y="679939"/>
            <a:ext cx="9144001" cy="3884612"/>
          </a:xfrm>
        </p:spPr>
      </p:pic>
      <p:sp>
        <p:nvSpPr>
          <p:cNvPr id="6" name="Tijdelijke aanduiding voor tekst 5"/>
          <p:cNvSpPr>
            <a:spLocks noGrp="1"/>
          </p:cNvSpPr>
          <p:nvPr>
            <p:ph type="body" sz="quarter" idx="12"/>
          </p:nvPr>
        </p:nvSpPr>
        <p:spPr>
          <a:xfrm>
            <a:off x="-1" y="3937488"/>
            <a:ext cx="9144000" cy="627063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26</a:t>
            </a:r>
            <a:r>
              <a:rPr lang="en-US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/08/2026</a:t>
            </a:r>
          </a:p>
        </p:txBody>
      </p:sp>
      <p:sp>
        <p:nvSpPr>
          <p:cNvPr id="4" name="Ondertitel 3"/>
          <p:cNvSpPr>
            <a:spLocks noGrp="1"/>
          </p:cNvSpPr>
          <p:nvPr>
            <p:ph type="subTitle" idx="1"/>
          </p:nvPr>
        </p:nvSpPr>
        <p:spPr>
          <a:xfrm>
            <a:off x="1" y="3693139"/>
            <a:ext cx="9144001" cy="244349"/>
          </a:xfrm>
        </p:spPr>
        <p:txBody>
          <a:bodyPr anchor="b"/>
          <a:lstStyle/>
          <a:p>
            <a:r>
              <a:rPr lang="en-US" sz="1400" dirty="0"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Olivia Guerra-Santin, PhD  ·  Parsa Safaee, MSc</a:t>
            </a:r>
            <a:endParaRPr lang="en-US" sz="1400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-1" y="2844867"/>
            <a:ext cx="9144000" cy="848643"/>
          </a:xfrm>
        </p:spPr>
        <p:txBody>
          <a:bodyPr anchor="ctr"/>
          <a:lstStyle/>
          <a:p>
            <a:r>
              <a:rPr lang="en-US" sz="2000" dirty="0"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MAI-HOME tool. Development of an AI-based Tool for </a:t>
            </a:r>
            <a:r>
              <a:rPr lang="en-US" sz="2000" dirty="0" err="1"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Personalised</a:t>
            </a:r>
            <a:r>
              <a:rPr lang="en-US" sz="2000" dirty="0"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 Recommendations for Healthy Homes</a:t>
            </a:r>
            <a:endParaRPr lang="en-US" sz="2000" dirty="0"/>
          </a:p>
        </p:txBody>
      </p:sp>
      <p:pic>
        <p:nvPicPr>
          <p:cNvPr id="5" name="Image 1" descr="/home/claude/assets/logo-interreg-eu.png">
            <a:extLst>
              <a:ext uri="{FF2B5EF4-FFF2-40B4-BE49-F238E27FC236}">
                <a16:creationId xmlns:a16="http://schemas.microsoft.com/office/drawing/2014/main" id="{4380FDE0-CDD7-8409-9C6E-334463E03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8" y="52876"/>
            <a:ext cx="1919296" cy="620948"/>
          </a:xfrm>
          <a:prstGeom prst="rect">
            <a:avLst/>
          </a:prstGeom>
        </p:spPr>
      </p:pic>
      <p:pic>
        <p:nvPicPr>
          <p:cNvPr id="8" name="Image 2" descr="/home/claude/assets/logo-maihome.png">
            <a:extLst>
              <a:ext uri="{FF2B5EF4-FFF2-40B4-BE49-F238E27FC236}">
                <a16:creationId xmlns:a16="http://schemas.microsoft.com/office/drawing/2014/main" id="{2FC063A4-770F-1CE2-EE76-33986C3D5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553" y="168110"/>
            <a:ext cx="1256939" cy="44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3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starting point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Text 2"/>
          <p:cNvSpPr/>
          <p:nvPr/>
        </p:nvSpPr>
        <p:spPr>
          <a:xfrm>
            <a:off x="514351" y="1577340"/>
            <a:ext cx="811507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Samen Duurzamer Wonen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14351" y="2263140"/>
            <a:ext cx="811507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More Sustainable Living Together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14351" y="2948940"/>
            <a:ext cx="811507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 renovation calculator for private homeowners.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514350" y="4766310"/>
            <a:ext cx="58293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samenduurzamerwonen.eu  ·  Interreg V Flanders-Netherlands ENLEB.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Where this work sits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Shape 2"/>
          <p:cNvSpPr/>
          <p:nvPr/>
        </p:nvSpPr>
        <p:spPr>
          <a:xfrm>
            <a:off x="514350" y="1440180"/>
            <a:ext cx="2567864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5" name="Shape 3"/>
          <p:cNvSpPr/>
          <p:nvPr/>
        </p:nvSpPr>
        <p:spPr>
          <a:xfrm>
            <a:off x="514350" y="1440180"/>
            <a:ext cx="2567864" cy="68580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6" name="Text 4"/>
          <p:cNvSpPr/>
          <p:nvPr/>
        </p:nvSpPr>
        <p:spPr>
          <a:xfrm>
            <a:off x="720090" y="1783080"/>
            <a:ext cx="215638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75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ACADEMIC RESEARCH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720090" y="2057400"/>
            <a:ext cx="2156384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TU Eindhoven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720090" y="2571750"/>
            <a:ext cx="21563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i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Built Environment.  Social housing.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287953" y="1440180"/>
            <a:ext cx="2567864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0" name="Shape 8"/>
          <p:cNvSpPr/>
          <p:nvPr/>
        </p:nvSpPr>
        <p:spPr>
          <a:xfrm>
            <a:off x="3287953" y="1440180"/>
            <a:ext cx="2567864" cy="68580"/>
          </a:xfrm>
          <a:prstGeom prst="rect">
            <a:avLst/>
          </a:prstGeom>
          <a:solidFill>
            <a:srgbClr val="5E8A99"/>
          </a:solidFill>
          <a:ln w="12700">
            <a:solidFill>
              <a:srgbClr val="5E8A99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1" name="Text 9"/>
          <p:cNvSpPr/>
          <p:nvPr/>
        </p:nvSpPr>
        <p:spPr>
          <a:xfrm>
            <a:off x="3493693" y="1783080"/>
            <a:ext cx="215638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75" dirty="0">
                <a:solidFill>
                  <a:srgbClr val="5E8A99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PROJECT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3493693" y="2057400"/>
            <a:ext cx="2156384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MAI-HOME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493693" y="2571750"/>
            <a:ext cx="21563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i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Interreg Vlaanderen-Nederland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061558" y="1440180"/>
            <a:ext cx="2567864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5" name="Shape 13"/>
          <p:cNvSpPr/>
          <p:nvPr/>
        </p:nvSpPr>
        <p:spPr>
          <a:xfrm>
            <a:off x="6061558" y="1440180"/>
            <a:ext cx="2567864" cy="68580"/>
          </a:xfrm>
          <a:prstGeom prst="rect">
            <a:avLst/>
          </a:prstGeom>
          <a:solidFill>
            <a:srgbClr val="C25E3C"/>
          </a:solidFill>
          <a:ln w="12700">
            <a:solidFill>
              <a:srgbClr val="C25E3C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6" name="Text 14"/>
          <p:cNvSpPr/>
          <p:nvPr/>
        </p:nvSpPr>
        <p:spPr>
          <a:xfrm>
            <a:off x="6267298" y="1783080"/>
            <a:ext cx="215638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75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CONTEXT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6267298" y="2057400"/>
            <a:ext cx="2156384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Social Housing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267298" y="2571750"/>
            <a:ext cx="21563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i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Netherlands and Belgium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14351" y="3771900"/>
            <a:ext cx="811507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i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 tool for the people who live with the consequences.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</a:rPr>
              <a:t>User-building interaction and the performance gap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Text 2"/>
          <p:cNvSpPr/>
          <p:nvPr/>
        </p:nvSpPr>
        <p:spPr>
          <a:xfrm>
            <a:off x="514350" y="1851660"/>
            <a:ext cx="822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3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01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1474471" y="1885950"/>
            <a:ext cx="715495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Lack of understanding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474471" y="2263140"/>
            <a:ext cx="7154951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Heat pumps, heat recovery, low-temperature heating.  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14350" y="2708910"/>
            <a:ext cx="822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3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02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474471" y="2743200"/>
            <a:ext cx="715495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Counterintuitive interfaces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474471" y="3120390"/>
            <a:ext cx="7154951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Lack of control and / or feedback.  Mental models that do not match the (new) building.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14350" y="3566160"/>
            <a:ext cx="822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3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03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1474471" y="3600450"/>
            <a:ext cx="715495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Configurations that do not fit users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1474471" y="3977640"/>
            <a:ext cx="7154951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Designs based in standard household profiles.</a:t>
            </a:r>
            <a:endParaRPr lang="en-US" sz="10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953108-37A5-C513-C130-1874237FD1AA}"/>
              </a:ext>
            </a:extLst>
          </p:cNvPr>
          <p:cNvSpPr txBox="1"/>
          <p:nvPr/>
        </p:nvSpPr>
        <p:spPr>
          <a:xfrm>
            <a:off x="2256693" y="1197471"/>
            <a:ext cx="402533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Behaviour not as problem but as a reaction to a need.</a:t>
            </a:r>
            <a:endParaRPr lang="en-NL" sz="135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new context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Shape 2"/>
          <p:cNvSpPr/>
          <p:nvPr/>
        </p:nvSpPr>
        <p:spPr>
          <a:xfrm>
            <a:off x="491376" y="1371600"/>
            <a:ext cx="3977640" cy="233172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5" name="Shape 3"/>
          <p:cNvSpPr/>
          <p:nvPr/>
        </p:nvSpPr>
        <p:spPr>
          <a:xfrm>
            <a:off x="491376" y="1371600"/>
            <a:ext cx="3977640" cy="68580"/>
          </a:xfrm>
          <a:prstGeom prst="rect">
            <a:avLst/>
          </a:prstGeom>
          <a:solidFill>
            <a:srgbClr val="5E8A99"/>
          </a:solidFill>
          <a:ln w="12700">
            <a:solidFill>
              <a:srgbClr val="5E8A99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6" name="Text 4"/>
          <p:cNvSpPr/>
          <p:nvPr/>
        </p:nvSpPr>
        <p:spPr>
          <a:xfrm>
            <a:off x="697116" y="1714500"/>
            <a:ext cx="35661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b="1" kern="0" spc="375" dirty="0">
                <a:solidFill>
                  <a:srgbClr val="5E8A99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TENANTS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697116" y="2057400"/>
            <a:ext cx="356616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Live with the consequences.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97116" y="3017520"/>
            <a:ext cx="35661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75" b="1" kern="0" spc="300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DECISION POWER</a:t>
            </a:r>
            <a:endParaRPr lang="en-US" sz="675" dirty="0"/>
          </a:p>
        </p:txBody>
      </p:sp>
      <p:sp>
        <p:nvSpPr>
          <p:cNvPr id="9" name="Text 7"/>
          <p:cNvSpPr/>
          <p:nvPr/>
        </p:nvSpPr>
        <p:spPr>
          <a:xfrm>
            <a:off x="697116" y="3223260"/>
            <a:ext cx="3566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Limited.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4674756" y="1371600"/>
            <a:ext cx="3977640" cy="233172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1" name="Shape 9"/>
          <p:cNvSpPr/>
          <p:nvPr/>
        </p:nvSpPr>
        <p:spPr>
          <a:xfrm>
            <a:off x="4674756" y="1371600"/>
            <a:ext cx="3977640" cy="68580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2" name="Text 10"/>
          <p:cNvSpPr/>
          <p:nvPr/>
        </p:nvSpPr>
        <p:spPr>
          <a:xfrm>
            <a:off x="4880496" y="1714500"/>
            <a:ext cx="35661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b="1" kern="0" spc="375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HOUSING ASSOCIATIONS</a:t>
            </a:r>
            <a:endParaRPr lang="en-US" sz="825" dirty="0"/>
          </a:p>
        </p:txBody>
      </p:sp>
      <p:sp>
        <p:nvSpPr>
          <p:cNvPr id="13" name="Text 11"/>
          <p:cNvSpPr/>
          <p:nvPr/>
        </p:nvSpPr>
        <p:spPr>
          <a:xfrm>
            <a:off x="4880496" y="2057400"/>
            <a:ext cx="356616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Make the choices.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4880496" y="3017520"/>
            <a:ext cx="356616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75" b="1" kern="0" spc="300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DECISION POWER</a:t>
            </a:r>
            <a:endParaRPr lang="en-US" sz="675" dirty="0"/>
          </a:p>
        </p:txBody>
      </p:sp>
      <p:sp>
        <p:nvSpPr>
          <p:cNvPr id="15" name="Text 13"/>
          <p:cNvSpPr/>
          <p:nvPr/>
        </p:nvSpPr>
        <p:spPr>
          <a:xfrm>
            <a:off x="4880496" y="3223260"/>
            <a:ext cx="3566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High.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514350" y="4766310"/>
            <a:ext cx="58293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Guerra-Santin et al. 2022;  Bridi et al. 2022;  Broers et al. 2022;  Kowaltowski et al. 2024.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insight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Text 2"/>
          <p:cNvSpPr/>
          <p:nvPr/>
        </p:nvSpPr>
        <p:spPr>
          <a:xfrm>
            <a:off x="514351" y="10629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i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one conversation, two audiences</a:t>
            </a:r>
            <a:endParaRPr lang="en-US" sz="2400" dirty="0"/>
          </a:p>
        </p:txBody>
      </p:sp>
      <p:sp>
        <p:nvSpPr>
          <p:cNvPr id="21" name="Text 16"/>
          <p:cNvSpPr/>
          <p:nvPr/>
        </p:nvSpPr>
        <p:spPr>
          <a:xfrm>
            <a:off x="514351" y="4149090"/>
            <a:ext cx="811507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same conversation produces personalised guidance for the tenant and anonymised, aggregated insight for the housing association.</a:t>
            </a:r>
            <a:endParaRPr lang="en-US" sz="1050" dirty="0"/>
          </a:p>
        </p:txBody>
      </p:sp>
      <p:pic>
        <p:nvPicPr>
          <p:cNvPr id="100" name="Article 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375" y="1500000"/>
            <a:ext cx="5297250" cy="2625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tool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Shape 2"/>
          <p:cNvSpPr/>
          <p:nvPr/>
        </p:nvSpPr>
        <p:spPr>
          <a:xfrm>
            <a:off x="514350" y="1268730"/>
            <a:ext cx="3920376" cy="253746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5" name="Shape 3"/>
          <p:cNvSpPr/>
          <p:nvPr/>
        </p:nvSpPr>
        <p:spPr>
          <a:xfrm>
            <a:off x="514350" y="1268730"/>
            <a:ext cx="3920376" cy="68580"/>
          </a:xfrm>
          <a:prstGeom prst="rect">
            <a:avLst/>
          </a:prstGeom>
          <a:solidFill>
            <a:srgbClr val="5E8A99"/>
          </a:solidFill>
          <a:ln w="12700">
            <a:solidFill>
              <a:srgbClr val="5E8A99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508" y="1577340"/>
            <a:ext cx="480060" cy="4800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14350" y="2160270"/>
            <a:ext cx="3920376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750" b="1" kern="0" spc="375" dirty="0">
                <a:solidFill>
                  <a:srgbClr val="5E8A99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LARGE LANGUAGE MODEL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14350" y="2434590"/>
            <a:ext cx="392037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Understands language.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788670" y="2914650"/>
            <a:ext cx="3371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model reads what the tenant says, and replies in the right language, at the right register.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4709046" y="1268730"/>
            <a:ext cx="3920376" cy="253746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1" name="Shape 8"/>
          <p:cNvSpPr/>
          <p:nvPr/>
        </p:nvSpPr>
        <p:spPr>
          <a:xfrm>
            <a:off x="4709046" y="1268730"/>
            <a:ext cx="3920376" cy="68580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203" y="1577340"/>
            <a:ext cx="480060" cy="4800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709046" y="2160270"/>
            <a:ext cx="3920376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750" b="1" kern="0" spc="375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AGENTIC WORKFLOW</a:t>
            </a:r>
            <a:endParaRPr lang="en-US" sz="750" dirty="0"/>
          </a:p>
        </p:txBody>
      </p:sp>
      <p:sp>
        <p:nvSpPr>
          <p:cNvPr id="14" name="Text 10"/>
          <p:cNvSpPr/>
          <p:nvPr/>
        </p:nvSpPr>
        <p:spPr>
          <a:xfrm>
            <a:off x="4709046" y="2434590"/>
            <a:ext cx="392037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Adds memory, planning, tools.</a:t>
            </a:r>
            <a:endParaRPr lang="en-US" sz="1650" dirty="0"/>
          </a:p>
        </p:txBody>
      </p:sp>
      <p:sp>
        <p:nvSpPr>
          <p:cNvPr id="15" name="Shape 11"/>
          <p:cNvSpPr/>
          <p:nvPr/>
        </p:nvSpPr>
        <p:spPr>
          <a:xfrm>
            <a:off x="5017656" y="2996946"/>
            <a:ext cx="96012" cy="96012"/>
          </a:xfrm>
          <a:prstGeom prst="ellipse">
            <a:avLst/>
          </a:prstGeom>
          <a:solidFill>
            <a:srgbClr val="C25E3C"/>
          </a:solidFill>
          <a:ln w="12700">
            <a:solidFill>
              <a:srgbClr val="C25E3C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6" name="Text 12"/>
          <p:cNvSpPr/>
          <p:nvPr/>
        </p:nvSpPr>
        <p:spPr>
          <a:xfrm>
            <a:off x="5189106" y="2914650"/>
            <a:ext cx="3165996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Remembers what was said before.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5017656" y="3236976"/>
            <a:ext cx="96012" cy="96012"/>
          </a:xfrm>
          <a:prstGeom prst="ellipse">
            <a:avLst/>
          </a:prstGeom>
          <a:solidFill>
            <a:srgbClr val="C25E3C"/>
          </a:solidFill>
          <a:ln w="12700">
            <a:solidFill>
              <a:srgbClr val="C25E3C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8" name="Text 14"/>
          <p:cNvSpPr/>
          <p:nvPr/>
        </p:nvSpPr>
        <p:spPr>
          <a:xfrm>
            <a:off x="5189106" y="3154680"/>
            <a:ext cx="3165996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Plans a multi-step response.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5017656" y="3477006"/>
            <a:ext cx="96012" cy="96012"/>
          </a:xfrm>
          <a:prstGeom prst="ellipse">
            <a:avLst/>
          </a:prstGeom>
          <a:solidFill>
            <a:srgbClr val="C25E3C"/>
          </a:solidFill>
          <a:ln w="12700">
            <a:solidFill>
              <a:srgbClr val="C25E3C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20" name="Text 16"/>
          <p:cNvSpPr/>
          <p:nvPr/>
        </p:nvSpPr>
        <p:spPr>
          <a:xfrm>
            <a:off x="5189106" y="3394710"/>
            <a:ext cx="3165996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Calls tools  ·  Telegram, validated dataset, weather.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Why a language model, not a sensor kit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Shape 2"/>
          <p:cNvSpPr/>
          <p:nvPr/>
        </p:nvSpPr>
        <p:spPr>
          <a:xfrm>
            <a:off x="514351" y="1200150"/>
            <a:ext cx="8115071" cy="92583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5" name="Text 3"/>
          <p:cNvSpPr/>
          <p:nvPr/>
        </p:nvSpPr>
        <p:spPr>
          <a:xfrm>
            <a:off x="720090" y="1337310"/>
            <a:ext cx="29489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Sensor-based monitoring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20090" y="1714500"/>
            <a:ext cx="294894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825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obvious first instinct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3806191" y="1337310"/>
            <a:ext cx="4617491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Hardware cost.  Installation.  Privacy.  Limited reasoning.</a:t>
            </a:r>
            <a:endParaRPr lang="en-US" sz="975" dirty="0"/>
          </a:p>
        </p:txBody>
      </p:sp>
      <p:sp>
        <p:nvSpPr>
          <p:cNvPr id="8" name="Shape 6"/>
          <p:cNvSpPr/>
          <p:nvPr/>
        </p:nvSpPr>
        <p:spPr>
          <a:xfrm>
            <a:off x="514351" y="2228850"/>
            <a:ext cx="8115071" cy="92583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9" name="Text 7"/>
          <p:cNvSpPr/>
          <p:nvPr/>
        </p:nvSpPr>
        <p:spPr>
          <a:xfrm>
            <a:off x="720090" y="2366010"/>
            <a:ext cx="29489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Rule-based recommender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20090" y="2743200"/>
            <a:ext cx="294894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825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engineering default</a:t>
            </a:r>
            <a:endParaRPr lang="en-US" sz="825" dirty="0"/>
          </a:p>
        </p:txBody>
      </p:sp>
      <p:sp>
        <p:nvSpPr>
          <p:cNvPr id="11" name="Text 9"/>
          <p:cNvSpPr/>
          <p:nvPr/>
        </p:nvSpPr>
        <p:spPr>
          <a:xfrm>
            <a:off x="3806191" y="2366010"/>
            <a:ext cx="4617491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Easily out of date.  Hard to maintain.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514351" y="3257550"/>
            <a:ext cx="8115071" cy="925830"/>
          </a:xfrm>
          <a:prstGeom prst="rect">
            <a:avLst/>
          </a:prstGeom>
          <a:solidFill>
            <a:srgbClr val="F2E2D8"/>
          </a:solidFill>
          <a:ln w="19050">
            <a:solidFill>
              <a:srgbClr val="C25E3C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3" name="Text 11"/>
          <p:cNvSpPr/>
          <p:nvPr/>
        </p:nvSpPr>
        <p:spPr>
          <a:xfrm>
            <a:off x="720090" y="3394710"/>
            <a:ext cx="29489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50" b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LLM-driven multi-agent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20090" y="3771900"/>
            <a:ext cx="294894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825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what MAI-HOME chose</a:t>
            </a:r>
            <a:endParaRPr lang="en-US" sz="825" dirty="0"/>
          </a:p>
        </p:txBody>
      </p:sp>
      <p:sp>
        <p:nvSpPr>
          <p:cNvPr id="15" name="Text 13"/>
          <p:cNvSpPr/>
          <p:nvPr/>
        </p:nvSpPr>
        <p:spPr>
          <a:xfrm>
            <a:off x="3806191" y="3394710"/>
            <a:ext cx="4617491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Natural language.  Anonymised.  Modular.  Scalable.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architecture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38" name="Text 36"/>
          <p:cNvSpPr/>
          <p:nvPr/>
        </p:nvSpPr>
        <p:spPr>
          <a:xfrm>
            <a:off x="514351" y="4389120"/>
            <a:ext cx="811507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75" i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Input from a tenant becomes governance input for a housing association, by way of the technical layer in between.</a:t>
            </a:r>
            <a:endParaRPr lang="en-US" sz="975" dirty="0"/>
          </a:p>
        </p:txBody>
      </p:sp>
      <p:pic>
        <p:nvPicPr>
          <p:cNvPr id="100" name="Article 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000" y="1125000"/>
            <a:ext cx="5250000" cy="3093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What the tool draws from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Text 2"/>
          <p:cNvSpPr/>
          <p:nvPr/>
        </p:nvSpPr>
        <p:spPr>
          <a:xfrm>
            <a:off x="514350" y="1165860"/>
            <a:ext cx="41148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5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5,700</a:t>
            </a:r>
            <a:endParaRPr lang="en-US" sz="7500" dirty="0"/>
          </a:p>
        </p:txBody>
      </p:sp>
      <p:sp>
        <p:nvSpPr>
          <p:cNvPr id="5" name="Text 3"/>
          <p:cNvSpPr/>
          <p:nvPr/>
        </p:nvSpPr>
        <p:spPr>
          <a:xfrm>
            <a:off x="514350" y="2194560"/>
            <a:ext cx="41148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validated recommendations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14350" y="2468880"/>
            <a:ext cx="41148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00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HEALTHY  ·  ENERGY-EFFICIENT  ·  LOW-COST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514350" y="3017520"/>
            <a:ext cx="1303020" cy="1028700"/>
          </a:xfrm>
          <a:prstGeom prst="rect">
            <a:avLst/>
          </a:prstGeom>
          <a:solidFill>
            <a:srgbClr val="D9E2E7"/>
          </a:solidFill>
          <a:ln w="1270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8" name="Text 6"/>
          <p:cNvSpPr/>
          <p:nvPr/>
        </p:nvSpPr>
        <p:spPr>
          <a:xfrm>
            <a:off x="617220" y="3120390"/>
            <a:ext cx="1097280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b="1" dirty="0">
                <a:solidFill>
                  <a:srgbClr val="5E8A99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Passive</a:t>
            </a:r>
            <a:endParaRPr lang="en-US" sz="1200" dirty="0"/>
          </a:p>
          <a:p>
            <a:r>
              <a:rPr lang="en-US" sz="1200" b="1" dirty="0">
                <a:solidFill>
                  <a:srgbClr val="5E8A99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Systems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17220" y="373761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50" i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insulation, glazing, sun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920240" y="3017520"/>
            <a:ext cx="1303020" cy="1028700"/>
          </a:xfrm>
          <a:prstGeom prst="rect">
            <a:avLst/>
          </a:prstGeom>
          <a:solidFill>
            <a:srgbClr val="D9E2E7"/>
          </a:solidFill>
          <a:ln w="1270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1" name="Text 9"/>
          <p:cNvSpPr/>
          <p:nvPr/>
        </p:nvSpPr>
        <p:spPr>
          <a:xfrm>
            <a:off x="2023110" y="3120390"/>
            <a:ext cx="1097280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Active</a:t>
            </a:r>
            <a:endParaRPr lang="en-US" sz="1200" dirty="0"/>
          </a:p>
          <a:p>
            <a:r>
              <a:rPr lang="en-US" sz="12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Systems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023110" y="373761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50" i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heating, ventilation, appliances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3326130" y="3017520"/>
            <a:ext cx="1303020" cy="1028700"/>
          </a:xfrm>
          <a:prstGeom prst="rect">
            <a:avLst/>
          </a:prstGeom>
          <a:solidFill>
            <a:srgbClr val="F2E2D8"/>
          </a:solidFill>
          <a:ln w="12700">
            <a:solidFill>
              <a:srgbClr val="F2E2D8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4" name="Text 12"/>
          <p:cNvSpPr/>
          <p:nvPr/>
        </p:nvSpPr>
        <p:spPr>
          <a:xfrm>
            <a:off x="3429000" y="3120390"/>
            <a:ext cx="1097280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b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Hazard</a:t>
            </a:r>
            <a:endParaRPr lang="en-US" sz="1200" dirty="0"/>
          </a:p>
          <a:p>
            <a:r>
              <a:rPr lang="en-US" sz="1200" b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&amp; Safety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429000" y="373761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50" i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moisture, electrical, water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4972051" y="1165860"/>
            <a:ext cx="365737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75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VALIDATED BY HUMANS AND AI</a:t>
            </a:r>
            <a:endParaRPr lang="en-US" sz="750" dirty="0"/>
          </a:p>
        </p:txBody>
      </p:sp>
      <p:sp>
        <p:nvSpPr>
          <p:cNvPr id="17" name="Shape 15"/>
          <p:cNvSpPr/>
          <p:nvPr/>
        </p:nvSpPr>
        <p:spPr>
          <a:xfrm>
            <a:off x="4972051" y="1440180"/>
            <a:ext cx="3657371" cy="133731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8" name="Text 16"/>
          <p:cNvSpPr/>
          <p:nvPr/>
        </p:nvSpPr>
        <p:spPr>
          <a:xfrm>
            <a:off x="5143500" y="1508760"/>
            <a:ext cx="54864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300" b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4</a:t>
            </a:r>
            <a:endParaRPr lang="en-US" sz="3300" dirty="0"/>
          </a:p>
        </p:txBody>
      </p:sp>
      <p:sp>
        <p:nvSpPr>
          <p:cNvPr id="19" name="Text 17"/>
          <p:cNvSpPr/>
          <p:nvPr/>
        </p:nvSpPr>
        <p:spPr>
          <a:xfrm>
            <a:off x="5692141" y="1611630"/>
            <a:ext cx="283441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Human experts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692141" y="1865376"/>
            <a:ext cx="283441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Feasibility and Usability.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5143501" y="2160270"/>
            <a:ext cx="3314471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</a:pPr>
            <a:r>
              <a:rPr lang="en-US" sz="7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Olivia Guerra-Santin</a:t>
            </a:r>
            <a:endParaRPr lang="en-US" sz="750" dirty="0"/>
          </a:p>
          <a:p>
            <a:pPr>
              <a:lnSpc>
                <a:spcPct val="105000"/>
              </a:lnSpc>
            </a:pPr>
            <a:r>
              <a:rPr lang="en-US" sz="7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Parsa Safaee</a:t>
            </a:r>
            <a:endParaRPr lang="en-US" sz="750" dirty="0"/>
          </a:p>
          <a:p>
            <a:pPr>
              <a:lnSpc>
                <a:spcPct val="105000"/>
              </a:lnSpc>
            </a:pPr>
            <a:r>
              <a:rPr lang="en-US" sz="7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Sahra Qodusi</a:t>
            </a:r>
            <a:endParaRPr lang="en-US" sz="750" dirty="0"/>
          </a:p>
          <a:p>
            <a:pPr>
              <a:lnSpc>
                <a:spcPct val="105000"/>
              </a:lnSpc>
            </a:pPr>
            <a:r>
              <a:rPr lang="en-US" sz="7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Elena van der Ven</a:t>
            </a:r>
            <a:endParaRPr lang="en-US" sz="750" dirty="0"/>
          </a:p>
        </p:txBody>
      </p:sp>
      <p:sp>
        <p:nvSpPr>
          <p:cNvPr id="22" name="Shape 20"/>
          <p:cNvSpPr/>
          <p:nvPr/>
        </p:nvSpPr>
        <p:spPr>
          <a:xfrm>
            <a:off x="4972051" y="2880360"/>
            <a:ext cx="3657371" cy="133731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23" name="Text 21"/>
          <p:cNvSpPr/>
          <p:nvPr/>
        </p:nvSpPr>
        <p:spPr>
          <a:xfrm>
            <a:off x="5143500" y="2948940"/>
            <a:ext cx="54864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3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4</a:t>
            </a:r>
            <a:endParaRPr lang="en-US" sz="3300" dirty="0"/>
          </a:p>
        </p:txBody>
      </p:sp>
      <p:sp>
        <p:nvSpPr>
          <p:cNvPr id="24" name="Text 22"/>
          <p:cNvSpPr/>
          <p:nvPr/>
        </p:nvSpPr>
        <p:spPr>
          <a:xfrm>
            <a:off x="5692141" y="3051810"/>
            <a:ext cx="283441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AI judges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692141" y="3305556"/>
            <a:ext cx="283441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AI-as-a-Judge methodology.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5143501" y="3600450"/>
            <a:ext cx="3314471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</a:pPr>
            <a:r>
              <a:rPr lang="en-US" sz="7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Claude Opus 4.1</a:t>
            </a:r>
            <a:endParaRPr lang="en-US" sz="750" dirty="0"/>
          </a:p>
          <a:p>
            <a:pPr>
              <a:lnSpc>
                <a:spcPct val="105000"/>
              </a:lnSpc>
            </a:pPr>
            <a:r>
              <a:rPr lang="en-US" sz="7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Gemini 2.5 Pro</a:t>
            </a:r>
            <a:endParaRPr lang="en-US" sz="750" dirty="0"/>
          </a:p>
          <a:p>
            <a:pPr>
              <a:lnSpc>
                <a:spcPct val="105000"/>
              </a:lnSpc>
            </a:pPr>
            <a:r>
              <a:rPr lang="en-US" sz="7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Grok 4</a:t>
            </a:r>
            <a:endParaRPr lang="en-US" sz="750" dirty="0"/>
          </a:p>
          <a:p>
            <a:pPr>
              <a:lnSpc>
                <a:spcPct val="105000"/>
              </a:lnSpc>
            </a:pPr>
            <a:r>
              <a:rPr lang="en-US" sz="7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Llama 4 Maverick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514351" y="4389120"/>
            <a:ext cx="811507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75" i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Low-tech, low-cost guidance on daily practices and how to use home systems well.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Accessibility and ease of use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Shape 2"/>
          <p:cNvSpPr/>
          <p:nvPr/>
        </p:nvSpPr>
        <p:spPr>
          <a:xfrm>
            <a:off x="514350" y="1440180"/>
            <a:ext cx="1925898" cy="253746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689" y="1920240"/>
            <a:ext cx="617220" cy="6172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1510" y="2777490"/>
            <a:ext cx="165157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Telegram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51510" y="3154680"/>
            <a:ext cx="1651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75" i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no new app to learn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2577408" y="1440180"/>
            <a:ext cx="1925898" cy="253746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747" y="1920240"/>
            <a:ext cx="617220" cy="6172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714568" y="2777490"/>
            <a:ext cx="165157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Text or Voice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2714568" y="3154680"/>
            <a:ext cx="1651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75" i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residents choose</a:t>
            </a:r>
            <a:endParaRPr lang="en-US" sz="975" dirty="0"/>
          </a:p>
        </p:txBody>
      </p:sp>
      <p:sp>
        <p:nvSpPr>
          <p:cNvPr id="12" name="Shape 8"/>
          <p:cNvSpPr/>
          <p:nvPr/>
        </p:nvSpPr>
        <p:spPr>
          <a:xfrm>
            <a:off x="4640466" y="1440180"/>
            <a:ext cx="1925898" cy="253746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4805" y="1920240"/>
            <a:ext cx="617220" cy="61722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777626" y="2777490"/>
            <a:ext cx="165157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Native Language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77626" y="3154680"/>
            <a:ext cx="1651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75" i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the LLM does the work</a:t>
            </a:r>
            <a:endParaRPr lang="en-US" sz="975" dirty="0"/>
          </a:p>
        </p:txBody>
      </p:sp>
      <p:sp>
        <p:nvSpPr>
          <p:cNvPr id="16" name="Shape 11"/>
          <p:cNvSpPr/>
          <p:nvPr/>
        </p:nvSpPr>
        <p:spPr>
          <a:xfrm>
            <a:off x="6703523" y="1440180"/>
            <a:ext cx="1925898" cy="253746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7862" y="1920240"/>
            <a:ext cx="617220" cy="61722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40683" y="2777490"/>
            <a:ext cx="165157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Anonymised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840683" y="3154680"/>
            <a:ext cx="1651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75" i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by design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Pilots in the Netherlands and Belgium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Shape 2"/>
          <p:cNvSpPr/>
          <p:nvPr/>
        </p:nvSpPr>
        <p:spPr>
          <a:xfrm>
            <a:off x="514350" y="1165860"/>
            <a:ext cx="2567864" cy="1165860"/>
          </a:xfrm>
          <a:prstGeom prst="rect">
            <a:avLst/>
          </a:prstGeom>
          <a:solidFill>
            <a:srgbClr val="D9E2E7"/>
          </a:solidFill>
          <a:ln w="1270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5" name="Text 3"/>
          <p:cNvSpPr/>
          <p:nvPr/>
        </p:nvSpPr>
        <p:spPr>
          <a:xfrm>
            <a:off x="720090" y="1268730"/>
            <a:ext cx="2156384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6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20090" y="1851660"/>
            <a:ext cx="2156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Pilot sites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720090" y="2091690"/>
            <a:ext cx="215638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across NL and Belgium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287953" y="1165860"/>
            <a:ext cx="2567864" cy="1165860"/>
          </a:xfrm>
          <a:prstGeom prst="rect">
            <a:avLst/>
          </a:prstGeom>
          <a:solidFill>
            <a:srgbClr val="D9E2E7"/>
          </a:solidFill>
          <a:ln w="1270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9" name="Text 7"/>
          <p:cNvSpPr/>
          <p:nvPr/>
        </p:nvSpPr>
        <p:spPr>
          <a:xfrm>
            <a:off x="3493693" y="1268730"/>
            <a:ext cx="2156384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6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3 to 40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3493693" y="1851660"/>
            <a:ext cx="2156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Participants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3493693" y="2091690"/>
            <a:ext cx="215638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per pilot gathering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6061558" y="1165860"/>
            <a:ext cx="2567864" cy="1165860"/>
          </a:xfrm>
          <a:prstGeom prst="rect">
            <a:avLst/>
          </a:prstGeom>
          <a:solidFill>
            <a:srgbClr val="D9E2E7"/>
          </a:solidFill>
          <a:ln w="1270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3" name="Text 11"/>
          <p:cNvSpPr/>
          <p:nvPr/>
        </p:nvSpPr>
        <p:spPr>
          <a:xfrm>
            <a:off x="6267298" y="1268730"/>
            <a:ext cx="2156384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6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Lunch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267298" y="1851660"/>
            <a:ext cx="2156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25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Format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6267298" y="2091690"/>
            <a:ext cx="215638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i="1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informal, in-person</a:t>
            </a:r>
            <a:endParaRPr lang="en-US" sz="825" dirty="0"/>
          </a:p>
        </p:txBody>
      </p:sp>
      <p:sp>
        <p:nvSpPr>
          <p:cNvPr id="16" name="Text 14"/>
          <p:cNvSpPr/>
          <p:nvPr/>
        </p:nvSpPr>
        <p:spPr>
          <a:xfrm>
            <a:off x="514351" y="2468880"/>
            <a:ext cx="811507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b="1" kern="0" spc="375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WHAT WE OBSERVED</a:t>
            </a:r>
            <a:endParaRPr lang="en-US" sz="825" dirty="0"/>
          </a:p>
        </p:txBody>
      </p:sp>
      <p:sp>
        <p:nvSpPr>
          <p:cNvPr id="17" name="Shape 15"/>
          <p:cNvSpPr/>
          <p:nvPr/>
        </p:nvSpPr>
        <p:spPr>
          <a:xfrm>
            <a:off x="514350" y="2846070"/>
            <a:ext cx="109728" cy="109728"/>
          </a:xfrm>
          <a:prstGeom prst="ellipse">
            <a:avLst/>
          </a:prstGeom>
          <a:solidFill>
            <a:srgbClr val="C25E3C"/>
          </a:solidFill>
          <a:ln w="12700">
            <a:solidFill>
              <a:srgbClr val="C25E3C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8" name="Text 16"/>
          <p:cNvSpPr/>
          <p:nvPr/>
        </p:nvSpPr>
        <p:spPr>
          <a:xfrm>
            <a:off x="754381" y="2743200"/>
            <a:ext cx="7875041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Most participants installed the tool independently.</a:t>
            </a:r>
            <a:endParaRPr lang="en-US" sz="975" dirty="0"/>
          </a:p>
        </p:txBody>
      </p:sp>
      <p:sp>
        <p:nvSpPr>
          <p:cNvPr id="19" name="Shape 17"/>
          <p:cNvSpPr/>
          <p:nvPr/>
        </p:nvSpPr>
        <p:spPr>
          <a:xfrm>
            <a:off x="514350" y="3291840"/>
            <a:ext cx="109728" cy="109728"/>
          </a:xfrm>
          <a:prstGeom prst="ellipse">
            <a:avLst/>
          </a:prstGeom>
          <a:solidFill>
            <a:srgbClr val="C25E3C"/>
          </a:solidFill>
          <a:ln w="12700">
            <a:solidFill>
              <a:srgbClr val="C25E3C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20" name="Text 18"/>
          <p:cNvSpPr/>
          <p:nvPr/>
        </p:nvSpPr>
        <p:spPr>
          <a:xfrm>
            <a:off x="754381" y="3188970"/>
            <a:ext cx="7875041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Voice interaction reduced the typing burden for older residents.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14350" y="3737610"/>
            <a:ext cx="109728" cy="109728"/>
          </a:xfrm>
          <a:prstGeom prst="ellipse">
            <a:avLst/>
          </a:prstGeom>
          <a:solidFill>
            <a:srgbClr val="C25E3C"/>
          </a:solidFill>
          <a:ln w="12700">
            <a:solidFill>
              <a:srgbClr val="C25E3C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22" name="Text 20"/>
          <p:cNvSpPr/>
          <p:nvPr/>
        </p:nvSpPr>
        <p:spPr>
          <a:xfrm>
            <a:off x="754381" y="3634740"/>
            <a:ext cx="7875041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Each site produced a structured picture of local tenant concerns.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</a:rPr>
              <a:t>Results from pilots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pic>
        <p:nvPicPr>
          <p:cNvPr id="100" name="Article 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888111"/>
            <a:ext cx="6901962" cy="416034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50" b="1" i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one conversation, two audiences</a:t>
            </a:r>
            <a:endParaRPr lang="en-US" sz="2850" dirty="0"/>
          </a:p>
        </p:txBody>
      </p:sp>
      <p:sp>
        <p:nvSpPr>
          <p:cNvPr id="3" name="Shape 1"/>
          <p:cNvSpPr/>
          <p:nvPr/>
        </p:nvSpPr>
        <p:spPr>
          <a:xfrm>
            <a:off x="514350" y="994410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5" name="Shape 3"/>
          <p:cNvSpPr/>
          <p:nvPr/>
        </p:nvSpPr>
        <p:spPr>
          <a:xfrm>
            <a:off x="514350" y="1680210"/>
            <a:ext cx="3954666" cy="253746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6" name="Shape 4"/>
          <p:cNvSpPr/>
          <p:nvPr/>
        </p:nvSpPr>
        <p:spPr>
          <a:xfrm>
            <a:off x="514350" y="1680210"/>
            <a:ext cx="3954666" cy="68580"/>
          </a:xfrm>
          <a:prstGeom prst="rect">
            <a:avLst/>
          </a:prstGeom>
          <a:solidFill>
            <a:srgbClr val="5E8A99"/>
          </a:solidFill>
          <a:ln w="12700">
            <a:solidFill>
              <a:srgbClr val="5E8A99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7" name="Text 5"/>
          <p:cNvSpPr/>
          <p:nvPr/>
        </p:nvSpPr>
        <p:spPr>
          <a:xfrm>
            <a:off x="720090" y="1885950"/>
            <a:ext cx="3543186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b="1" kern="0" spc="375" dirty="0">
                <a:solidFill>
                  <a:srgbClr val="5E8A99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FOR THE TENANT</a:t>
            </a:r>
            <a:endParaRPr lang="en-US" sz="825" dirty="0"/>
          </a:p>
        </p:txBody>
      </p:sp>
      <p:sp>
        <p:nvSpPr>
          <p:cNvPr id="8" name="Text 6"/>
          <p:cNvSpPr/>
          <p:nvPr/>
        </p:nvSpPr>
        <p:spPr>
          <a:xfrm>
            <a:off x="720090" y="2160270"/>
            <a:ext cx="354318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Personalised guidance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20090" y="2571750"/>
            <a:ext cx="354318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How to use the home, in their own language.</a:t>
            </a:r>
            <a:endParaRPr lang="en-US" sz="975" dirty="0"/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Low-cost adaptations, not capital-cost renovation.</a:t>
            </a:r>
            <a:endParaRPr lang="en-US" sz="975" dirty="0"/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Voice or text.  Their own pace.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4674756" y="1680210"/>
            <a:ext cx="3954666" cy="2537460"/>
          </a:xfrm>
          <a:prstGeom prst="rect">
            <a:avLst/>
          </a:prstGeom>
          <a:solidFill>
            <a:srgbClr val="FFFFFF"/>
          </a:solidFill>
          <a:ln w="6350">
            <a:solidFill>
              <a:srgbClr val="C8CCD1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1" name="Shape 9"/>
          <p:cNvSpPr/>
          <p:nvPr/>
        </p:nvSpPr>
        <p:spPr>
          <a:xfrm>
            <a:off x="4674756" y="1680210"/>
            <a:ext cx="3954666" cy="68580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2" name="Text 10"/>
          <p:cNvSpPr/>
          <p:nvPr/>
        </p:nvSpPr>
        <p:spPr>
          <a:xfrm>
            <a:off x="4880496" y="1885950"/>
            <a:ext cx="3543186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b="1" kern="0" spc="375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FOR THE HOUSING ASSOCIATION</a:t>
            </a:r>
            <a:endParaRPr lang="en-US" sz="825" dirty="0"/>
          </a:p>
        </p:txBody>
      </p:sp>
      <p:sp>
        <p:nvSpPr>
          <p:cNvPr id="13" name="Text 11"/>
          <p:cNvSpPr/>
          <p:nvPr/>
        </p:nvSpPr>
        <p:spPr>
          <a:xfrm>
            <a:off x="4880496" y="2160270"/>
            <a:ext cx="354318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Aggregated insight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880496" y="2571750"/>
            <a:ext cx="354318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Recurring concerns at neighbourhood scale.</a:t>
            </a:r>
            <a:endParaRPr lang="en-US" sz="975" dirty="0"/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Where systems are failing their users.</a:t>
            </a:r>
            <a:endParaRPr lang="en-US" sz="975" dirty="0"/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sz="975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Anonymised by design.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Building a tool that outlives the project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Text 2"/>
          <p:cNvSpPr/>
          <p:nvPr/>
        </p:nvSpPr>
        <p:spPr>
          <a:xfrm>
            <a:off x="514350" y="1371600"/>
            <a:ext cx="24003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0" b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</a:t>
            </a:r>
            <a:endParaRPr lang="en-US" sz="12000" dirty="0"/>
          </a:p>
        </p:txBody>
      </p:sp>
      <p:sp>
        <p:nvSpPr>
          <p:cNvPr id="5" name="Text 3"/>
          <p:cNvSpPr/>
          <p:nvPr/>
        </p:nvSpPr>
        <p:spPr>
          <a:xfrm>
            <a:off x="514350" y="315468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years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514350" y="3463290"/>
            <a:ext cx="24003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00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OF MINIMUM POST-PROJECT ACTIVE LIFE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3257551" y="1165860"/>
            <a:ext cx="537187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b="1" kern="0" spc="375" dirty="0">
                <a:solidFill>
                  <a:srgbClr val="8A8F98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WHO OWNS IT.  WHO MAINTAINS IT.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257550" y="1645920"/>
            <a:ext cx="0" cy="617220"/>
          </a:xfrm>
          <a:prstGeom prst="line">
            <a:avLst/>
          </a:prstGeom>
          <a:noFill/>
          <a:ln w="1905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9" name="Text 7"/>
          <p:cNvSpPr/>
          <p:nvPr/>
        </p:nvSpPr>
        <p:spPr>
          <a:xfrm>
            <a:off x="3463291" y="1577340"/>
            <a:ext cx="5097551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Housing associations as carriers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257550" y="2571750"/>
            <a:ext cx="0" cy="617220"/>
          </a:xfrm>
          <a:prstGeom prst="line">
            <a:avLst/>
          </a:prstGeom>
          <a:noFill/>
          <a:ln w="1905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1" name="Text 9"/>
          <p:cNvSpPr/>
          <p:nvPr/>
        </p:nvSpPr>
        <p:spPr>
          <a:xfrm>
            <a:off x="3463291" y="2503170"/>
            <a:ext cx="5097551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No sensor kit.  No recurring hardware cost.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257550" y="3497580"/>
            <a:ext cx="0" cy="617220"/>
          </a:xfrm>
          <a:prstGeom prst="line">
            <a:avLst/>
          </a:prstGeom>
          <a:noFill/>
          <a:ln w="1905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3" name="Text 11"/>
          <p:cNvSpPr/>
          <p:nvPr/>
        </p:nvSpPr>
        <p:spPr>
          <a:xfrm>
            <a:off x="3463291" y="3429000"/>
            <a:ext cx="5097551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Modular by construction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What comes next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4" name="Text 2"/>
          <p:cNvSpPr/>
          <p:nvPr/>
        </p:nvSpPr>
        <p:spPr>
          <a:xfrm>
            <a:off x="514350" y="137160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b="1" kern="0" spc="300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PERSONALISATION</a:t>
            </a:r>
            <a:endParaRPr lang="en-US" sz="975" dirty="0"/>
          </a:p>
        </p:txBody>
      </p:sp>
      <p:sp>
        <p:nvSpPr>
          <p:cNvPr id="5" name="Shape 3"/>
          <p:cNvSpPr/>
          <p:nvPr/>
        </p:nvSpPr>
        <p:spPr>
          <a:xfrm>
            <a:off x="2674620" y="1440180"/>
            <a:ext cx="0" cy="548640"/>
          </a:xfrm>
          <a:prstGeom prst="line">
            <a:avLst/>
          </a:prstGeom>
          <a:noFill/>
          <a:ln w="15875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6" name="Text 4"/>
          <p:cNvSpPr/>
          <p:nvPr/>
        </p:nvSpPr>
        <p:spPr>
          <a:xfrm>
            <a:off x="2846071" y="1371600"/>
            <a:ext cx="578335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1B1F2A"/>
                </a:solidFill>
                <a:latin typeface="Aptos Narrow" pitchFamily="34" charset="0"/>
              </a:rPr>
              <a:t>More contextual information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514350" y="22631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b="1" kern="0" spc="300" dirty="0">
                <a:solidFill>
                  <a:srgbClr val="5E8A99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COLLABORATION</a:t>
            </a:r>
            <a:endParaRPr lang="en-US" sz="975" dirty="0"/>
          </a:p>
        </p:txBody>
      </p:sp>
      <p:sp>
        <p:nvSpPr>
          <p:cNvPr id="8" name="Shape 6"/>
          <p:cNvSpPr/>
          <p:nvPr/>
        </p:nvSpPr>
        <p:spPr>
          <a:xfrm>
            <a:off x="2674620" y="2331720"/>
            <a:ext cx="0" cy="548640"/>
          </a:xfrm>
          <a:prstGeom prst="line">
            <a:avLst/>
          </a:prstGeom>
          <a:noFill/>
          <a:ln w="15875">
            <a:solidFill>
              <a:srgbClr val="5E8A99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9" name="Text 7"/>
          <p:cNvSpPr/>
          <p:nvPr/>
        </p:nvSpPr>
        <p:spPr>
          <a:xfrm>
            <a:off x="2846071" y="2263140"/>
            <a:ext cx="578335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Feedback from housing associations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514350" y="315468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75" b="1" kern="0" spc="300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EXPANSION</a:t>
            </a:r>
            <a:endParaRPr lang="en-US" sz="975" dirty="0"/>
          </a:p>
        </p:txBody>
      </p:sp>
      <p:sp>
        <p:nvSpPr>
          <p:cNvPr id="11" name="Shape 9"/>
          <p:cNvSpPr/>
          <p:nvPr/>
        </p:nvSpPr>
        <p:spPr>
          <a:xfrm>
            <a:off x="2674620" y="3223260"/>
            <a:ext cx="0" cy="548640"/>
          </a:xfrm>
          <a:prstGeom prst="line">
            <a:avLst/>
          </a:prstGeom>
          <a:noFill/>
          <a:ln w="15875">
            <a:solidFill>
              <a:srgbClr val="C25E3C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12" name="Text 10"/>
          <p:cNvSpPr/>
          <p:nvPr/>
        </p:nvSpPr>
        <p:spPr>
          <a:xfrm>
            <a:off x="2846071" y="3154680"/>
            <a:ext cx="578335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Other groups, other regions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514351" y="4320540"/>
            <a:ext cx="811507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50" i="1" dirty="0">
                <a:solidFill>
                  <a:srgbClr val="C25E3C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one conversation, two audiences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A2CEA-EE28-1782-79A0-D2830C27D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12">
            <a:extLst>
              <a:ext uri="{FF2B5EF4-FFF2-40B4-BE49-F238E27FC236}">
                <a16:creationId xmlns:a16="http://schemas.microsoft.com/office/drawing/2014/main" id="{48D6DF3F-9E84-C568-E745-0732B787293C}"/>
              </a:ext>
            </a:extLst>
          </p:cNvPr>
          <p:cNvSpPr/>
          <p:nvPr/>
        </p:nvSpPr>
        <p:spPr>
          <a:xfrm>
            <a:off x="514350" y="4766310"/>
            <a:ext cx="811507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i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Olivia Guerra-Santin  ·  o.guerra.santin@tue.nl  ·  TU Eindhoven</a:t>
            </a:r>
            <a:endParaRPr lang="en-US" sz="825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76EBD5F8-D1C9-5C32-C7C1-08743EDF00FB}"/>
              </a:ext>
            </a:extLst>
          </p:cNvPr>
          <p:cNvSpPr/>
          <p:nvPr/>
        </p:nvSpPr>
        <p:spPr>
          <a:xfrm>
            <a:off x="514351" y="377190"/>
            <a:ext cx="8115071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More information</a:t>
            </a:r>
            <a:endParaRPr lang="en-US" sz="2550" dirty="0"/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5D2F660C-40CD-D0E0-4C28-011DE13A33CF}"/>
              </a:ext>
            </a:extLst>
          </p:cNvPr>
          <p:cNvSpPr/>
          <p:nvPr/>
        </p:nvSpPr>
        <p:spPr>
          <a:xfrm>
            <a:off x="514350" y="870966"/>
            <a:ext cx="1028700" cy="17145"/>
          </a:xfrm>
          <a:prstGeom prst="rect">
            <a:avLst/>
          </a:prstGeom>
          <a:solidFill>
            <a:srgbClr val="2E5C6E"/>
          </a:solidFill>
          <a:ln w="12700">
            <a:solidFill>
              <a:srgbClr val="2E5C6E"/>
            </a:solidFill>
            <a:prstDash val="solid"/>
          </a:ln>
        </p:spPr>
        <p:txBody>
          <a:bodyPr/>
          <a:lstStyle/>
          <a:p>
            <a:endParaRPr lang="en-NL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8917D-A9BF-F249-A14C-EE16CC23B84E}"/>
              </a:ext>
            </a:extLst>
          </p:cNvPr>
          <p:cNvSpPr txBox="1"/>
          <p:nvPr/>
        </p:nvSpPr>
        <p:spPr>
          <a:xfrm>
            <a:off x="1028700" y="1359876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MOOC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727EDE-FE25-540A-216A-4A6CC7E1C85F}"/>
              </a:ext>
            </a:extLst>
          </p:cNvPr>
          <p:cNvSpPr txBox="1"/>
          <p:nvPr/>
        </p:nvSpPr>
        <p:spPr>
          <a:xfrm>
            <a:off x="1028700" y="1862502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BOOKLET</a:t>
            </a:r>
            <a:endParaRPr lang="en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A134DB-AEBB-47CA-0D30-3755EA44B74E}"/>
              </a:ext>
            </a:extLst>
          </p:cNvPr>
          <p:cNvSpPr txBox="1"/>
          <p:nvPr/>
        </p:nvSpPr>
        <p:spPr>
          <a:xfrm>
            <a:off x="1045624" y="2365128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Contact us</a:t>
            </a:r>
            <a:endParaRPr lang="en-NL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FB76EC-D34F-2F60-BB3B-A0C1965FB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361" y="1021398"/>
            <a:ext cx="2160416" cy="30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87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AFC46-2E8B-A20C-A169-0E8A57CA7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CD3EF97-57C9-724C-BAA0-965F83DF669D}"/>
              </a:ext>
            </a:extLst>
          </p:cNvPr>
          <p:cNvSpPr/>
          <p:nvPr/>
        </p:nvSpPr>
        <p:spPr>
          <a:xfrm>
            <a:off x="3143868" y="2188406"/>
            <a:ext cx="2856035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1B1F2A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Questions?</a:t>
            </a:r>
            <a:endParaRPr lang="en-US" sz="25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2FB5635-C0CA-A7E2-A1FA-92B43988E71F}"/>
              </a:ext>
            </a:extLst>
          </p:cNvPr>
          <p:cNvSpPr/>
          <p:nvPr/>
        </p:nvSpPr>
        <p:spPr>
          <a:xfrm>
            <a:off x="514350" y="4766310"/>
            <a:ext cx="811507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25" i="1" dirty="0">
                <a:solidFill>
                  <a:srgbClr val="2E5C6E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Olivia Guerra-Santin  ·  o.guerra.santin@tue.nl  ·  TU Eindhoven</a:t>
            </a:r>
            <a:endParaRPr lang="en-US" sz="825" dirty="0"/>
          </a:p>
        </p:txBody>
      </p:sp>
    </p:spTree>
    <p:extLst>
      <p:ext uri="{BB962C8B-B14F-4D97-AF65-F5344CB8AC3E}">
        <p14:creationId xmlns:p14="http://schemas.microsoft.com/office/powerpoint/2010/main" val="659983543"/>
      </p:ext>
    </p:extLst>
  </p:cSld>
  <p:clrMapOvr>
    <a:masterClrMapping/>
  </p:clrMapOvr>
</p:sld>
</file>

<file path=ppt/theme/theme1.xml><?xml version="1.0" encoding="utf-8"?>
<a:theme xmlns:a="http://schemas.openxmlformats.org/drawingml/2006/main" name="TUe">
  <a:themeElements>
    <a:clrScheme name="TUe_kleuren">
      <a:dk1>
        <a:sysClr val="windowText" lastClr="000000"/>
      </a:dk1>
      <a:lt1>
        <a:sysClr val="window" lastClr="FFFFFF"/>
      </a:lt1>
      <a:dk2>
        <a:srgbClr val="C81919"/>
      </a:dk2>
      <a:lt2>
        <a:srgbClr val="101073"/>
      </a:lt2>
      <a:accent1>
        <a:srgbClr val="C81919"/>
      </a:accent1>
      <a:accent2>
        <a:srgbClr val="101073"/>
      </a:accent2>
      <a:accent3>
        <a:srgbClr val="0066CC"/>
      </a:accent3>
      <a:accent4>
        <a:srgbClr val="00A2DE"/>
      </a:accent4>
      <a:accent5>
        <a:srgbClr val="84D200"/>
      </a:accent5>
      <a:accent6>
        <a:srgbClr val="CEDF00"/>
      </a:accent6>
      <a:hlink>
        <a:srgbClr val="0563C1"/>
      </a:hlink>
      <a:folHlink>
        <a:srgbClr val="954F72"/>
      </a:folHlink>
    </a:clrScheme>
    <a:fontScheme name="TUe_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Ue_presentatie16x9.potx" id="{1B6475F5-D373-4660-89EB-4F03E47D006D}" vid="{2086CB6F-6B0A-48B6-8FD8-51377F4AECB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TUe_presentatie16x9</Template>
  <TotalTime>193</TotalTime>
  <Words>712</Words>
  <Application>Microsoft Office PowerPoint</Application>
  <PresentationFormat>On-screen Show (16:9)</PresentationFormat>
  <Paragraphs>168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 Narrow</vt:lpstr>
      <vt:lpstr>Arial</vt:lpstr>
      <vt:lpstr>Calibri</vt:lpstr>
      <vt:lpstr>TUe</vt:lpstr>
      <vt:lpstr>MAI-HOME tool. Development of an AI-based Tool for Personalised Recommendations for Healthy Homes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TU/e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Klinkhamer - Nooijens, C.C.</dc:creator>
  <cp:lastModifiedBy>Guerra Santin, Olivia</cp:lastModifiedBy>
  <cp:revision>24</cp:revision>
  <dcterms:created xsi:type="dcterms:W3CDTF">2018-11-21T12:48:52Z</dcterms:created>
  <dcterms:modified xsi:type="dcterms:W3CDTF">2026-08-25T09:56:27Z</dcterms:modified>
</cp:coreProperties>
</file>